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788" r:id="rId2"/>
    <p:sldId id="789" r:id="rId3"/>
    <p:sldId id="798" r:id="rId4"/>
    <p:sldId id="804" r:id="rId5"/>
    <p:sldId id="791" r:id="rId6"/>
    <p:sldId id="799" r:id="rId7"/>
    <p:sldId id="801" r:id="rId8"/>
    <p:sldId id="802" r:id="rId9"/>
    <p:sldId id="803" r:id="rId10"/>
  </p:sldIdLst>
  <p:sldSz cx="9144000" cy="6858000" type="screen4x3"/>
  <p:notesSz cx="7315200" cy="9601200"/>
  <p:custDataLst>
    <p:tags r:id="rId12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3" autoAdjust="0"/>
    <p:restoredTop sz="99055" autoAdjust="0"/>
  </p:normalViewPr>
  <p:slideViewPr>
    <p:cSldViewPr>
      <p:cViewPr varScale="1">
        <p:scale>
          <a:sx n="76" d="100"/>
          <a:sy n="76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3BF38A3A-8BEA-474F-B92A-B491F211B6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92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03BB5-ACDD-4094-9A95-D483ABB2AAD7}" type="slidenum">
              <a:rPr lang="en-US"/>
              <a:pPr/>
              <a:t>1</a:t>
            </a:fld>
            <a:endParaRPr lang="en-US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667AC-B573-47A0-91EF-2BF8AA9695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3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2DFD6-63B3-4D7D-81EF-B4A3E8AE49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2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20E84-BB27-4827-A31A-20290EF12C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7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63E45-72D4-4508-8F1A-83157513B7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61DE7-1212-481A-985D-DE6776967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9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93A91-B6C2-4909-838B-E205CF6C50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3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EF256-D76B-454C-90D8-1F44790BA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5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65255-EA58-4BFF-84F6-CB80B69C28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1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20485-70E0-4D09-AF32-67D2D5C9A6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5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43569-2580-429A-8B40-7CEF4247B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5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C7B35-4D9E-45D3-800B-E5092A011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4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3C2DFFF-E99D-43F4-AE0C-E751F8E14E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7.png"/><Relationship Id="rId3" Type="http://schemas.openxmlformats.org/officeDocument/2006/relationships/tags" Target="../tags/tag6.xml"/><Relationship Id="rId21" Type="http://schemas.openxmlformats.org/officeDocument/2006/relationships/image" Target="../media/image2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6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5.png"/><Relationship Id="rId32" Type="http://schemas.openxmlformats.org/officeDocument/2006/relationships/image" Target="../media/image12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1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image" Target="../media/image13.png"/><Relationship Id="rId26" Type="http://schemas.openxmlformats.org/officeDocument/2006/relationships/image" Target="../media/image7.png"/><Relationship Id="rId3" Type="http://schemas.openxmlformats.org/officeDocument/2006/relationships/tags" Target="../tags/tag25.xml"/><Relationship Id="rId21" Type="http://schemas.openxmlformats.org/officeDocument/2006/relationships/image" Target="../media/image15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6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image" Target="../media/image4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9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6.png"/><Relationship Id="rId28" Type="http://schemas.openxmlformats.org/officeDocument/2006/relationships/image" Target="../media/image1.png"/><Relationship Id="rId10" Type="http://schemas.openxmlformats.org/officeDocument/2006/relationships/tags" Target="../tags/tag32.xml"/><Relationship Id="rId19" Type="http://schemas.openxmlformats.org/officeDocument/2006/relationships/image" Target="../media/image14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5.png"/><Relationship Id="rId27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2.png"/><Relationship Id="rId3" Type="http://schemas.openxmlformats.org/officeDocument/2006/relationships/tags" Target="../tags/tag41.xml"/><Relationship Id="rId21" Type="http://schemas.openxmlformats.org/officeDocument/2006/relationships/image" Target="../media/image5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image" Target="../media/image21.png"/><Relationship Id="rId2" Type="http://schemas.openxmlformats.org/officeDocument/2006/relationships/tags" Target="../tags/tag40.xml"/><Relationship Id="rId16" Type="http://schemas.openxmlformats.org/officeDocument/2006/relationships/image" Target="../media/image20.png"/><Relationship Id="rId20" Type="http://schemas.openxmlformats.org/officeDocument/2006/relationships/image" Target="../media/image4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1.png"/><Relationship Id="rId5" Type="http://schemas.openxmlformats.org/officeDocument/2006/relationships/tags" Target="../tags/tag43.xml"/><Relationship Id="rId15" Type="http://schemas.openxmlformats.org/officeDocument/2006/relationships/image" Target="../media/image19.png"/><Relationship Id="rId23" Type="http://schemas.openxmlformats.org/officeDocument/2006/relationships/image" Target="../media/image7.png"/><Relationship Id="rId10" Type="http://schemas.openxmlformats.org/officeDocument/2006/relationships/tags" Target="../tags/tag48.xml"/><Relationship Id="rId19" Type="http://schemas.openxmlformats.org/officeDocument/2006/relationships/image" Target="../media/image23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18.png"/><Relationship Id="rId2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image" Target="../media/image26.png"/><Relationship Id="rId3" Type="http://schemas.openxmlformats.org/officeDocument/2006/relationships/tags" Target="../tags/tag53.xml"/><Relationship Id="rId21" Type="http://schemas.openxmlformats.org/officeDocument/2006/relationships/image" Target="../media/image24.png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image" Target="../media/image6.png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8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image" Target="../media/image5.png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image" Target="../media/image25.png"/><Relationship Id="rId28" Type="http://schemas.openxmlformats.org/officeDocument/2006/relationships/image" Target="../media/image27.png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31" Type="http://schemas.openxmlformats.org/officeDocument/2006/relationships/image" Target="../media/image1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image" Target="../media/image4.png"/><Relationship Id="rId27" Type="http://schemas.openxmlformats.org/officeDocument/2006/relationships/image" Target="../media/image8.png"/><Relationship Id="rId30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image" Target="../media/image34.png"/><Relationship Id="rId3" Type="http://schemas.openxmlformats.org/officeDocument/2006/relationships/tags" Target="../tags/tag7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image" Target="../media/image33.png"/><Relationship Id="rId33" Type="http://schemas.openxmlformats.org/officeDocument/2006/relationships/image" Target="../media/image39.png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29" Type="http://schemas.openxmlformats.org/officeDocument/2006/relationships/image" Target="../media/image1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image" Target="../media/image32.png"/><Relationship Id="rId32" Type="http://schemas.openxmlformats.org/officeDocument/2006/relationships/image" Target="../media/image38.png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31" Type="http://schemas.openxmlformats.org/officeDocument/2006/relationships/image" Target="../media/image4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7.png"/><Relationship Id="rId35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8.png"/><Relationship Id="rId3" Type="http://schemas.openxmlformats.org/officeDocument/2006/relationships/tags" Target="../tags/tag92.xml"/><Relationship Id="rId21" Type="http://schemas.openxmlformats.org/officeDocument/2006/relationships/image" Target="../media/image43.png"/><Relationship Id="rId34" Type="http://schemas.openxmlformats.org/officeDocument/2006/relationships/image" Target="../media/image55.png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image" Target="../media/image47.png"/><Relationship Id="rId33" Type="http://schemas.openxmlformats.org/officeDocument/2006/relationships/image" Target="../media/image54.png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image" Target="../media/image42.png"/><Relationship Id="rId29" Type="http://schemas.openxmlformats.org/officeDocument/2006/relationships/image" Target="../media/image50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46.png"/><Relationship Id="rId32" Type="http://schemas.openxmlformats.org/officeDocument/2006/relationships/image" Target="../media/image53.pn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image" Target="../media/image45.png"/><Relationship Id="rId28" Type="http://schemas.openxmlformats.org/officeDocument/2006/relationships/image" Target="../media/image49.png"/><Relationship Id="rId10" Type="http://schemas.openxmlformats.org/officeDocument/2006/relationships/tags" Target="../tags/tag99.xml"/><Relationship Id="rId19" Type="http://schemas.openxmlformats.org/officeDocument/2006/relationships/image" Target="../media/image41.png"/><Relationship Id="rId31" Type="http://schemas.openxmlformats.org/officeDocument/2006/relationships/image" Target="../media/image52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image" Target="../media/image44.png"/><Relationship Id="rId27" Type="http://schemas.openxmlformats.org/officeDocument/2006/relationships/image" Target="../media/image1.png"/><Relationship Id="rId30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tags" Target="../tags/tag109.xml"/><Relationship Id="rId21" Type="http://schemas.openxmlformats.org/officeDocument/2006/relationships/image" Target="../media/image63.png"/><Relationship Id="rId7" Type="http://schemas.openxmlformats.org/officeDocument/2006/relationships/tags" Target="../tags/tag11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0.png"/><Relationship Id="rId2" Type="http://schemas.openxmlformats.org/officeDocument/2006/relationships/tags" Target="../tags/tag108.xml"/><Relationship Id="rId16" Type="http://schemas.openxmlformats.org/officeDocument/2006/relationships/image" Target="../media/image59.png"/><Relationship Id="rId20" Type="http://schemas.openxmlformats.org/officeDocument/2006/relationships/image" Target="../media/image62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5" Type="http://schemas.openxmlformats.org/officeDocument/2006/relationships/tags" Target="../tags/tag111.xml"/><Relationship Id="rId15" Type="http://schemas.openxmlformats.org/officeDocument/2006/relationships/image" Target="../media/image58.png"/><Relationship Id="rId10" Type="http://schemas.openxmlformats.org/officeDocument/2006/relationships/tags" Target="../tags/tag116.xml"/><Relationship Id="rId19" Type="http://schemas.openxmlformats.org/officeDocument/2006/relationships/image" Target="../media/image1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image" Target="../media/image66.png"/><Relationship Id="rId26" Type="http://schemas.openxmlformats.org/officeDocument/2006/relationships/image" Target="../media/image62.png"/><Relationship Id="rId3" Type="http://schemas.openxmlformats.org/officeDocument/2006/relationships/tags" Target="../tags/tag120.xml"/><Relationship Id="rId21" Type="http://schemas.openxmlformats.org/officeDocument/2006/relationships/image" Target="../media/image69.png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image" Target="../media/image65.png"/><Relationship Id="rId25" Type="http://schemas.openxmlformats.org/officeDocument/2006/relationships/image" Target="../media/image63.png"/><Relationship Id="rId2" Type="http://schemas.openxmlformats.org/officeDocument/2006/relationships/tags" Target="../tags/tag119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image" Target="../media/image1.png"/><Relationship Id="rId5" Type="http://schemas.openxmlformats.org/officeDocument/2006/relationships/tags" Target="../tags/tag12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71.png"/><Relationship Id="rId10" Type="http://schemas.openxmlformats.org/officeDocument/2006/relationships/tags" Target="../tags/tag127.xml"/><Relationship Id="rId19" Type="http://schemas.openxmlformats.org/officeDocument/2006/relationships/image" Target="../media/image67.png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image" Target="../media/image70.png"/><Relationship Id="rId27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CAA3-9D7A-470D-816A-F6A3BBBA1C38}" type="slidenum">
              <a:rPr lang="en-US"/>
              <a:pPr/>
              <a:t>1</a:t>
            </a:fld>
            <a:endParaRPr lang="en-US"/>
          </a:p>
        </p:txBody>
      </p:sp>
      <p:sp>
        <p:nvSpPr>
          <p:cNvPr id="18923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235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Volume by </a:t>
            </a:r>
            <a:r>
              <a:rPr lang="en-US" sz="2400" dirty="0" smtClean="0"/>
              <a:t>slices and</a:t>
            </a:r>
          </a:p>
          <a:p>
            <a:pPr algn="ctr"/>
            <a:r>
              <a:rPr lang="en-US" sz="2400" dirty="0" smtClean="0"/>
              <a:t>the disk and washer methods:</a:t>
            </a:r>
          </a:p>
          <a:p>
            <a:pPr algn="ctr"/>
            <a:r>
              <a:rPr lang="en-US" sz="2400" dirty="0" smtClean="0"/>
              <a:t>Problems</a:t>
            </a:r>
            <a:endParaRPr lang="en-US" sz="2400" dirty="0"/>
          </a:p>
        </p:txBody>
      </p:sp>
      <p:sp>
        <p:nvSpPr>
          <p:cNvPr id="189235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583" y="4028266"/>
            <a:ext cx="1001170" cy="264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7834" y="6354055"/>
            <a:ext cx="6385261" cy="340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76200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762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97" y="1070986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04" y="1508911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2004895"/>
            <a:ext cx="5328324" cy="3401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495" y="2459860"/>
            <a:ext cx="8352441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2905740"/>
            <a:ext cx="5309062" cy="359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50520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66" y="35052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13" y="4499986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20" y="4937911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511" y="5888860"/>
            <a:ext cx="8352441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10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7985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598" y="543550"/>
            <a:ext cx="6328466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7500" y="3905811"/>
            <a:ext cx="4118589" cy="4341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7834" y="5433895"/>
            <a:ext cx="5328324" cy="3401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058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6606" y="3332106"/>
            <a:ext cx="6161447" cy="4536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4" y="22860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2286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9550" y="684756"/>
            <a:ext cx="4895557" cy="3594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97" y="1200882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04" y="1638807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360" y="2134791"/>
            <a:ext cx="5309062" cy="359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6" y="2895600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64" y="28956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11" y="3928934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18" y="4366859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2921" y="4862843"/>
            <a:ext cx="5327966" cy="340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2263" y="5474238"/>
            <a:ext cx="5178137" cy="85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3168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1889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16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09" y="4364757"/>
            <a:ext cx="8958624" cy="8505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964" y="5390935"/>
            <a:ext cx="8485112" cy="302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494" y="653979"/>
            <a:ext cx="4497143" cy="4341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27" y="3094251"/>
            <a:ext cx="8579266" cy="283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360" y="3602978"/>
            <a:ext cx="4044358" cy="359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2" y="228600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2286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97" y="1200882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04" y="1638807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2908" y="2134791"/>
            <a:ext cx="5327966" cy="340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3168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501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534" y="63674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003" y="63674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8975" y="482252"/>
            <a:ext cx="3551012" cy="434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150" y="973326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857" y="1411251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0012" y="1907235"/>
            <a:ext cx="6802089" cy="3967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52" y="2439444"/>
            <a:ext cx="8352441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9822" y="2935428"/>
            <a:ext cx="6821351" cy="3967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6" y="3491630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68" y="349163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2396" y="3910208"/>
            <a:ext cx="3549901" cy="433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15" y="4401282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22" y="4839207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0012" y="5335191"/>
            <a:ext cx="6802089" cy="3967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017" y="5867400"/>
            <a:ext cx="8352441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9822" y="6363384"/>
            <a:ext cx="6821351" cy="3967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7707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4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3204" y="5416710"/>
            <a:ext cx="4346037" cy="7936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1687" y="3051132"/>
            <a:ext cx="4629069" cy="8503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81" y="2299570"/>
            <a:ext cx="1417276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4" y="4610792"/>
            <a:ext cx="1644043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4585740"/>
            <a:ext cx="5951713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6" name="Picture 89396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4993880"/>
            <a:ext cx="485579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2286000"/>
            <a:ext cx="5951713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74" y="2674619"/>
            <a:ext cx="485579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045" y="4032530"/>
            <a:ext cx="5592355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045" y="6339406"/>
            <a:ext cx="5592355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5793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0014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84" y="76200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63674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873118"/>
            <a:ext cx="8598130" cy="359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1280413"/>
            <a:ext cx="8013069" cy="34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1718283"/>
            <a:ext cx="6387842" cy="3402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1789" y="432148"/>
            <a:ext cx="6538551" cy="3968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93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7" y="95528"/>
            <a:ext cx="1644040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1430" y="76200"/>
            <a:ext cx="6178807" cy="302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529720"/>
            <a:ext cx="7747119" cy="340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979119"/>
            <a:ext cx="8445721" cy="340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1402068"/>
            <a:ext cx="8805107" cy="359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1841039"/>
            <a:ext cx="8710361" cy="377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753" y="3585995"/>
            <a:ext cx="6728299" cy="5103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4237908"/>
            <a:ext cx="5026062" cy="340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1001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2329843"/>
            <a:ext cx="4648770" cy="340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901852"/>
            <a:ext cx="7994436" cy="340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452" y="5371578"/>
            <a:ext cx="7560508" cy="3594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3840" y="5828778"/>
            <a:ext cx="2230412" cy="3208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452" y="6304049"/>
            <a:ext cx="6784216" cy="416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428" y="2822278"/>
            <a:ext cx="4912098" cy="340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195" y="3282864"/>
            <a:ext cx="4704287" cy="340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20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3"/>
          <p:cNvSpPr/>
          <p:nvPr/>
        </p:nvSpPr>
        <p:spPr bwMode="auto">
          <a:xfrm>
            <a:off x="2298526" y="2043825"/>
            <a:ext cx="4564388" cy="230428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731520"/>
              <a:gd name="connsiteY0" fmla="*/ 531941 h 531941"/>
              <a:gd name="connsiteX1" fmla="*/ 457200 w 731520"/>
              <a:gd name="connsiteY1" fmla="*/ 74741 h 531941"/>
              <a:gd name="connsiteX2" fmla="*/ 731520 w 731520"/>
              <a:gd name="connsiteY2" fmla="*/ 161170 h 531941"/>
              <a:gd name="connsiteX3" fmla="*/ 0 w 731520"/>
              <a:gd name="connsiteY3" fmla="*/ 531941 h 531941"/>
              <a:gd name="connsiteX0" fmla="*/ 0 w 731520"/>
              <a:gd name="connsiteY0" fmla="*/ 478182 h 478182"/>
              <a:gd name="connsiteX1" fmla="*/ 457200 w 731520"/>
              <a:gd name="connsiteY1" fmla="*/ 20982 h 478182"/>
              <a:gd name="connsiteX2" fmla="*/ 731520 w 731520"/>
              <a:gd name="connsiteY2" fmla="*/ 107411 h 478182"/>
              <a:gd name="connsiteX3" fmla="*/ 0 w 731520"/>
              <a:gd name="connsiteY3" fmla="*/ 478182 h 478182"/>
              <a:gd name="connsiteX0" fmla="*/ 0 w 543630"/>
              <a:gd name="connsiteY0" fmla="*/ 141784 h 141784"/>
              <a:gd name="connsiteX1" fmla="*/ 269310 w 543630"/>
              <a:gd name="connsiteY1" fmla="*/ 50344 h 141784"/>
              <a:gd name="connsiteX2" fmla="*/ 543630 w 543630"/>
              <a:gd name="connsiteY2" fmla="*/ 136773 h 141784"/>
              <a:gd name="connsiteX3" fmla="*/ 0 w 543630"/>
              <a:gd name="connsiteY3" fmla="*/ 141784 h 141784"/>
              <a:gd name="connsiteX0" fmla="*/ 0 w 543630"/>
              <a:gd name="connsiteY0" fmla="*/ 91459 h 91459"/>
              <a:gd name="connsiteX1" fmla="*/ 269310 w 543630"/>
              <a:gd name="connsiteY1" fmla="*/ 19 h 91459"/>
              <a:gd name="connsiteX2" fmla="*/ 543630 w 543630"/>
              <a:gd name="connsiteY2" fmla="*/ 86448 h 91459"/>
              <a:gd name="connsiteX3" fmla="*/ 0 w 543630"/>
              <a:gd name="connsiteY3" fmla="*/ 91459 h 91459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1465 h 91465"/>
              <a:gd name="connsiteX1" fmla="*/ 269310 w 543630"/>
              <a:gd name="connsiteY1" fmla="*/ 25 h 91465"/>
              <a:gd name="connsiteX2" fmla="*/ 543630 w 543630"/>
              <a:gd name="connsiteY2" fmla="*/ 86454 h 91465"/>
              <a:gd name="connsiteX3" fmla="*/ 0 w 543630"/>
              <a:gd name="connsiteY3" fmla="*/ 91465 h 91465"/>
              <a:gd name="connsiteX0" fmla="*/ 0 w 538620"/>
              <a:gd name="connsiteY0" fmla="*/ 91446 h 91446"/>
              <a:gd name="connsiteX1" fmla="*/ 269310 w 538620"/>
              <a:gd name="connsiteY1" fmla="*/ 6 h 91446"/>
              <a:gd name="connsiteX2" fmla="*/ 538620 w 538620"/>
              <a:gd name="connsiteY2" fmla="*/ 88940 h 91446"/>
              <a:gd name="connsiteX3" fmla="*/ 0 w 538620"/>
              <a:gd name="connsiteY3" fmla="*/ 91446 h 91446"/>
              <a:gd name="connsiteX0" fmla="*/ 0 w 538620"/>
              <a:gd name="connsiteY0" fmla="*/ 91446 h 91446"/>
              <a:gd name="connsiteX1" fmla="*/ 269310 w 538620"/>
              <a:gd name="connsiteY1" fmla="*/ 6 h 91446"/>
              <a:gd name="connsiteX2" fmla="*/ 538620 w 538620"/>
              <a:gd name="connsiteY2" fmla="*/ 89931 h 91446"/>
              <a:gd name="connsiteX3" fmla="*/ 0 w 538620"/>
              <a:gd name="connsiteY3" fmla="*/ 91446 h 91446"/>
              <a:gd name="connsiteX0" fmla="*/ 0 w 538620"/>
              <a:gd name="connsiteY0" fmla="*/ 91445 h 91445"/>
              <a:gd name="connsiteX1" fmla="*/ 269310 w 538620"/>
              <a:gd name="connsiteY1" fmla="*/ 5 h 91445"/>
              <a:gd name="connsiteX2" fmla="*/ 538620 w 538620"/>
              <a:gd name="connsiteY2" fmla="*/ 89930 h 91445"/>
              <a:gd name="connsiteX3" fmla="*/ 0 w 538620"/>
              <a:gd name="connsiteY3" fmla="*/ 91445 h 91445"/>
              <a:gd name="connsiteX0" fmla="*/ 0 w 675875"/>
              <a:gd name="connsiteY0" fmla="*/ 90454 h 90454"/>
              <a:gd name="connsiteX1" fmla="*/ 406565 w 675875"/>
              <a:gd name="connsiteY1" fmla="*/ 5 h 90454"/>
              <a:gd name="connsiteX2" fmla="*/ 675875 w 675875"/>
              <a:gd name="connsiteY2" fmla="*/ 89930 h 90454"/>
              <a:gd name="connsiteX3" fmla="*/ 0 w 675875"/>
              <a:gd name="connsiteY3" fmla="*/ 90454 h 90454"/>
              <a:gd name="connsiteX0" fmla="*/ 27 w 675902"/>
              <a:gd name="connsiteY0" fmla="*/ 90454 h 90454"/>
              <a:gd name="connsiteX1" fmla="*/ 406592 w 675902"/>
              <a:gd name="connsiteY1" fmla="*/ 5 h 90454"/>
              <a:gd name="connsiteX2" fmla="*/ 675902 w 675902"/>
              <a:gd name="connsiteY2" fmla="*/ 89930 h 90454"/>
              <a:gd name="connsiteX3" fmla="*/ 27 w 675902"/>
              <a:gd name="connsiteY3" fmla="*/ 90454 h 90454"/>
              <a:gd name="connsiteX0" fmla="*/ 35 w 675910"/>
              <a:gd name="connsiteY0" fmla="*/ 90454 h 90454"/>
              <a:gd name="connsiteX1" fmla="*/ 336118 w 675910"/>
              <a:gd name="connsiteY1" fmla="*/ 5 h 90454"/>
              <a:gd name="connsiteX2" fmla="*/ 675910 w 675910"/>
              <a:gd name="connsiteY2" fmla="*/ 89930 h 90454"/>
              <a:gd name="connsiteX3" fmla="*/ 35 w 675910"/>
              <a:gd name="connsiteY3" fmla="*/ 90454 h 90454"/>
              <a:gd name="connsiteX0" fmla="*/ 35 w 675910"/>
              <a:gd name="connsiteY0" fmla="*/ 90454 h 90454"/>
              <a:gd name="connsiteX1" fmla="*/ 336118 w 675910"/>
              <a:gd name="connsiteY1" fmla="*/ 5 h 90454"/>
              <a:gd name="connsiteX2" fmla="*/ 675910 w 675910"/>
              <a:gd name="connsiteY2" fmla="*/ 90425 h 90454"/>
              <a:gd name="connsiteX3" fmla="*/ 35 w 675910"/>
              <a:gd name="connsiteY3" fmla="*/ 90454 h 90454"/>
              <a:gd name="connsiteX0" fmla="*/ 35 w 675910"/>
              <a:gd name="connsiteY0" fmla="*/ 90455 h 90455"/>
              <a:gd name="connsiteX1" fmla="*/ 336118 w 675910"/>
              <a:gd name="connsiteY1" fmla="*/ 6 h 90455"/>
              <a:gd name="connsiteX2" fmla="*/ 675910 w 675910"/>
              <a:gd name="connsiteY2" fmla="*/ 90426 h 90455"/>
              <a:gd name="connsiteX3" fmla="*/ 35 w 675910"/>
              <a:gd name="connsiteY3" fmla="*/ 90455 h 90455"/>
              <a:gd name="connsiteX0" fmla="*/ 35 w 675910"/>
              <a:gd name="connsiteY0" fmla="*/ 90455 h 90455"/>
              <a:gd name="connsiteX1" fmla="*/ 336118 w 675910"/>
              <a:gd name="connsiteY1" fmla="*/ 6 h 90455"/>
              <a:gd name="connsiteX2" fmla="*/ 675910 w 675910"/>
              <a:gd name="connsiteY2" fmla="*/ 90426 h 90455"/>
              <a:gd name="connsiteX3" fmla="*/ 35 w 675910"/>
              <a:gd name="connsiteY3" fmla="*/ 90455 h 90455"/>
              <a:gd name="connsiteX0" fmla="*/ 35 w 675910"/>
              <a:gd name="connsiteY0" fmla="*/ 90455 h 90455"/>
              <a:gd name="connsiteX1" fmla="*/ 336118 w 675910"/>
              <a:gd name="connsiteY1" fmla="*/ 6 h 90455"/>
              <a:gd name="connsiteX2" fmla="*/ 675910 w 675910"/>
              <a:gd name="connsiteY2" fmla="*/ 90426 h 90455"/>
              <a:gd name="connsiteX3" fmla="*/ 35 w 675910"/>
              <a:gd name="connsiteY3" fmla="*/ 90455 h 90455"/>
              <a:gd name="connsiteX0" fmla="*/ 35 w 675910"/>
              <a:gd name="connsiteY0" fmla="*/ 90449 h 90449"/>
              <a:gd name="connsiteX1" fmla="*/ 336118 w 675910"/>
              <a:gd name="connsiteY1" fmla="*/ 0 h 90449"/>
              <a:gd name="connsiteX2" fmla="*/ 675910 w 675910"/>
              <a:gd name="connsiteY2" fmla="*/ 90420 h 90449"/>
              <a:gd name="connsiteX3" fmla="*/ 35 w 675910"/>
              <a:gd name="connsiteY3" fmla="*/ 90449 h 90449"/>
              <a:gd name="connsiteX0" fmla="*/ 38 w 675913"/>
              <a:gd name="connsiteY0" fmla="*/ 90449 h 90449"/>
              <a:gd name="connsiteX1" fmla="*/ 336121 w 675913"/>
              <a:gd name="connsiteY1" fmla="*/ 0 h 90449"/>
              <a:gd name="connsiteX2" fmla="*/ 675913 w 675913"/>
              <a:gd name="connsiteY2" fmla="*/ 90420 h 90449"/>
              <a:gd name="connsiteX3" fmla="*/ 38 w 675913"/>
              <a:gd name="connsiteY3" fmla="*/ 90449 h 90449"/>
              <a:gd name="connsiteX0" fmla="*/ 0 w 675875"/>
              <a:gd name="connsiteY0" fmla="*/ 90449 h 90449"/>
              <a:gd name="connsiteX1" fmla="*/ 336083 w 675875"/>
              <a:gd name="connsiteY1" fmla="*/ 0 h 90449"/>
              <a:gd name="connsiteX2" fmla="*/ 675875 w 675875"/>
              <a:gd name="connsiteY2" fmla="*/ 90420 h 90449"/>
              <a:gd name="connsiteX3" fmla="*/ 0 w 675875"/>
              <a:gd name="connsiteY3" fmla="*/ 90449 h 90449"/>
              <a:gd name="connsiteX0" fmla="*/ 0 w 675875"/>
              <a:gd name="connsiteY0" fmla="*/ 90449 h 90449"/>
              <a:gd name="connsiteX1" fmla="*/ 336083 w 675875"/>
              <a:gd name="connsiteY1" fmla="*/ 0 h 90449"/>
              <a:gd name="connsiteX2" fmla="*/ 675875 w 675875"/>
              <a:gd name="connsiteY2" fmla="*/ 90420 h 90449"/>
              <a:gd name="connsiteX3" fmla="*/ 0 w 675875"/>
              <a:gd name="connsiteY3" fmla="*/ 90449 h 90449"/>
              <a:gd name="connsiteX0" fmla="*/ 0 w 675875"/>
              <a:gd name="connsiteY0" fmla="*/ 90454 h 90454"/>
              <a:gd name="connsiteX1" fmla="*/ 336083 w 675875"/>
              <a:gd name="connsiteY1" fmla="*/ 5 h 90454"/>
              <a:gd name="connsiteX2" fmla="*/ 675875 w 675875"/>
              <a:gd name="connsiteY2" fmla="*/ 90425 h 90454"/>
              <a:gd name="connsiteX3" fmla="*/ 0 w 675875"/>
              <a:gd name="connsiteY3" fmla="*/ 90454 h 9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875" h="90454">
                <a:moveTo>
                  <a:pt x="0" y="90454"/>
                </a:moveTo>
                <a:cubicBezTo>
                  <a:pt x="242" y="23717"/>
                  <a:pt x="220346" y="423"/>
                  <a:pt x="336083" y="5"/>
                </a:cubicBezTo>
                <a:cubicBezTo>
                  <a:pt x="451820" y="-413"/>
                  <a:pt x="674261" y="23800"/>
                  <a:pt x="675875" y="90425"/>
                </a:cubicBezTo>
                <a:lnTo>
                  <a:pt x="0" y="90454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4102274" y="2093934"/>
            <a:ext cx="0" cy="224028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49468">
            <a:off x="5083838" y="1927846"/>
            <a:ext cx="386934" cy="181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8" y="101252"/>
            <a:ext cx="1644054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2474" y="76200"/>
            <a:ext cx="6065641" cy="359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021" y="482958"/>
            <a:ext cx="7447166" cy="359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021" y="896228"/>
            <a:ext cx="4989149" cy="3401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0" name="Straight Connector 29"/>
          <p:cNvCxnSpPr/>
          <p:nvPr/>
        </p:nvCxnSpPr>
        <p:spPr bwMode="auto">
          <a:xfrm flipV="1">
            <a:off x="4572000" y="158663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Arc 24"/>
          <p:cNvSpPr/>
          <p:nvPr/>
        </p:nvSpPr>
        <p:spPr bwMode="auto">
          <a:xfrm>
            <a:off x="2286000" y="2043830"/>
            <a:ext cx="4576914" cy="4572000"/>
          </a:xfrm>
          <a:prstGeom prst="arc">
            <a:avLst>
              <a:gd name="adj1" fmla="val 10771763"/>
              <a:gd name="adj2" fmla="val 38451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1459" y="1801368"/>
            <a:ext cx="459386" cy="1814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>
            <a:off x="3706660" y="1984248"/>
            <a:ext cx="368879" cy="378443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352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7" y="4503838"/>
            <a:ext cx="507938" cy="195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" name="Straight Arrow Connector 22"/>
          <p:cNvCxnSpPr/>
          <p:nvPr/>
        </p:nvCxnSpPr>
        <p:spPr bwMode="auto">
          <a:xfrm flipV="1">
            <a:off x="2147796" y="4355926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6504" y="4503838"/>
            <a:ext cx="299523" cy="195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8" name="Straight Arrow Connector 27"/>
          <p:cNvCxnSpPr/>
          <p:nvPr/>
        </p:nvCxnSpPr>
        <p:spPr bwMode="auto">
          <a:xfrm flipH="1" flipV="1">
            <a:off x="6860714" y="4355926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1371600" y="4343400"/>
            <a:ext cx="6400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Arc 43"/>
          <p:cNvSpPr>
            <a:spLocks/>
          </p:cNvSpPr>
          <p:nvPr/>
        </p:nvSpPr>
        <p:spPr bwMode="auto">
          <a:xfrm rot="5400000" flipH="1">
            <a:off x="7344122" y="4252740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9829" y="1659386"/>
            <a:ext cx="298978" cy="195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" name="Straight Arrow Connector 26"/>
          <p:cNvCxnSpPr/>
          <p:nvPr/>
        </p:nvCxnSpPr>
        <p:spPr bwMode="auto">
          <a:xfrm>
            <a:off x="4376594" y="1841326"/>
            <a:ext cx="182880" cy="1828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23828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"/>
          <p:cNvSpPr/>
          <p:nvPr/>
        </p:nvSpPr>
        <p:spPr bwMode="auto">
          <a:xfrm>
            <a:off x="2448839" y="2043832"/>
            <a:ext cx="4251960" cy="1424779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731520"/>
              <a:gd name="connsiteY0" fmla="*/ 531941 h 531941"/>
              <a:gd name="connsiteX1" fmla="*/ 457200 w 731520"/>
              <a:gd name="connsiteY1" fmla="*/ 74741 h 531941"/>
              <a:gd name="connsiteX2" fmla="*/ 731520 w 731520"/>
              <a:gd name="connsiteY2" fmla="*/ 161170 h 531941"/>
              <a:gd name="connsiteX3" fmla="*/ 0 w 731520"/>
              <a:gd name="connsiteY3" fmla="*/ 531941 h 531941"/>
              <a:gd name="connsiteX0" fmla="*/ 0 w 731520"/>
              <a:gd name="connsiteY0" fmla="*/ 478182 h 478182"/>
              <a:gd name="connsiteX1" fmla="*/ 457200 w 731520"/>
              <a:gd name="connsiteY1" fmla="*/ 20982 h 478182"/>
              <a:gd name="connsiteX2" fmla="*/ 731520 w 731520"/>
              <a:gd name="connsiteY2" fmla="*/ 107411 h 478182"/>
              <a:gd name="connsiteX3" fmla="*/ 0 w 731520"/>
              <a:gd name="connsiteY3" fmla="*/ 478182 h 478182"/>
              <a:gd name="connsiteX0" fmla="*/ 0 w 543630"/>
              <a:gd name="connsiteY0" fmla="*/ 141784 h 141784"/>
              <a:gd name="connsiteX1" fmla="*/ 269310 w 543630"/>
              <a:gd name="connsiteY1" fmla="*/ 50344 h 141784"/>
              <a:gd name="connsiteX2" fmla="*/ 543630 w 543630"/>
              <a:gd name="connsiteY2" fmla="*/ 136773 h 141784"/>
              <a:gd name="connsiteX3" fmla="*/ 0 w 543630"/>
              <a:gd name="connsiteY3" fmla="*/ 141784 h 141784"/>
              <a:gd name="connsiteX0" fmla="*/ 0 w 543630"/>
              <a:gd name="connsiteY0" fmla="*/ 91459 h 91459"/>
              <a:gd name="connsiteX1" fmla="*/ 269310 w 543630"/>
              <a:gd name="connsiteY1" fmla="*/ 19 h 91459"/>
              <a:gd name="connsiteX2" fmla="*/ 543630 w 543630"/>
              <a:gd name="connsiteY2" fmla="*/ 86448 h 91459"/>
              <a:gd name="connsiteX3" fmla="*/ 0 w 543630"/>
              <a:gd name="connsiteY3" fmla="*/ 91459 h 91459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1465 h 91465"/>
              <a:gd name="connsiteX1" fmla="*/ 269310 w 543630"/>
              <a:gd name="connsiteY1" fmla="*/ 25 h 91465"/>
              <a:gd name="connsiteX2" fmla="*/ 543630 w 543630"/>
              <a:gd name="connsiteY2" fmla="*/ 86454 h 91465"/>
              <a:gd name="connsiteX3" fmla="*/ 0 w 543630"/>
              <a:gd name="connsiteY3" fmla="*/ 91465 h 91465"/>
              <a:gd name="connsiteX0" fmla="*/ 0 w 538620"/>
              <a:gd name="connsiteY0" fmla="*/ 91446 h 91446"/>
              <a:gd name="connsiteX1" fmla="*/ 269310 w 538620"/>
              <a:gd name="connsiteY1" fmla="*/ 6 h 91446"/>
              <a:gd name="connsiteX2" fmla="*/ 538620 w 538620"/>
              <a:gd name="connsiteY2" fmla="*/ 88940 h 91446"/>
              <a:gd name="connsiteX3" fmla="*/ 0 w 538620"/>
              <a:gd name="connsiteY3" fmla="*/ 91446 h 91446"/>
              <a:gd name="connsiteX0" fmla="*/ 0 w 706469"/>
              <a:gd name="connsiteY0" fmla="*/ 91441 h 304385"/>
              <a:gd name="connsiteX1" fmla="*/ 269310 w 706469"/>
              <a:gd name="connsiteY1" fmla="*/ 1 h 304385"/>
              <a:gd name="connsiteX2" fmla="*/ 706469 w 706469"/>
              <a:gd name="connsiteY2" fmla="*/ 304383 h 304385"/>
              <a:gd name="connsiteX3" fmla="*/ 0 w 706469"/>
              <a:gd name="connsiteY3" fmla="*/ 91441 h 304385"/>
              <a:gd name="connsiteX0" fmla="*/ 0 w 864297"/>
              <a:gd name="connsiteY0" fmla="*/ 304384 h 304384"/>
              <a:gd name="connsiteX1" fmla="*/ 427138 w 864297"/>
              <a:gd name="connsiteY1" fmla="*/ 1 h 304384"/>
              <a:gd name="connsiteX2" fmla="*/ 864297 w 864297"/>
              <a:gd name="connsiteY2" fmla="*/ 304383 h 304384"/>
              <a:gd name="connsiteX3" fmla="*/ 0 w 864297"/>
              <a:gd name="connsiteY3" fmla="*/ 304384 h 304384"/>
              <a:gd name="connsiteX0" fmla="*/ 0 w 869307"/>
              <a:gd name="connsiteY0" fmla="*/ 306889 h 306889"/>
              <a:gd name="connsiteX1" fmla="*/ 432148 w 869307"/>
              <a:gd name="connsiteY1" fmla="*/ 1 h 306889"/>
              <a:gd name="connsiteX2" fmla="*/ 869307 w 869307"/>
              <a:gd name="connsiteY2" fmla="*/ 304383 h 306889"/>
              <a:gd name="connsiteX3" fmla="*/ 0 w 869307"/>
              <a:gd name="connsiteY3" fmla="*/ 306889 h 306889"/>
              <a:gd name="connsiteX0" fmla="*/ 0 w 871812"/>
              <a:gd name="connsiteY0" fmla="*/ 306889 h 306889"/>
              <a:gd name="connsiteX1" fmla="*/ 432148 w 871812"/>
              <a:gd name="connsiteY1" fmla="*/ 1 h 306889"/>
              <a:gd name="connsiteX2" fmla="*/ 871812 w 871812"/>
              <a:gd name="connsiteY2" fmla="*/ 301878 h 306889"/>
              <a:gd name="connsiteX3" fmla="*/ 0 w 871812"/>
              <a:gd name="connsiteY3" fmla="*/ 306889 h 306889"/>
              <a:gd name="connsiteX0" fmla="*/ 0 w 866802"/>
              <a:gd name="connsiteY0" fmla="*/ 306889 h 306889"/>
              <a:gd name="connsiteX1" fmla="*/ 432148 w 866802"/>
              <a:gd name="connsiteY1" fmla="*/ 1 h 306889"/>
              <a:gd name="connsiteX2" fmla="*/ 866802 w 866802"/>
              <a:gd name="connsiteY2" fmla="*/ 304383 h 306889"/>
              <a:gd name="connsiteX3" fmla="*/ 0 w 866802"/>
              <a:gd name="connsiteY3" fmla="*/ 306889 h 306889"/>
              <a:gd name="connsiteX0" fmla="*/ 0 w 866802"/>
              <a:gd name="connsiteY0" fmla="*/ 306889 h 306889"/>
              <a:gd name="connsiteX1" fmla="*/ 432148 w 866802"/>
              <a:gd name="connsiteY1" fmla="*/ 1 h 306889"/>
              <a:gd name="connsiteX2" fmla="*/ 866802 w 866802"/>
              <a:gd name="connsiteY2" fmla="*/ 304383 h 306889"/>
              <a:gd name="connsiteX3" fmla="*/ 0 w 866802"/>
              <a:gd name="connsiteY3" fmla="*/ 306889 h 306889"/>
              <a:gd name="connsiteX0" fmla="*/ 0 w 866802"/>
              <a:gd name="connsiteY0" fmla="*/ 306889 h 306889"/>
              <a:gd name="connsiteX1" fmla="*/ 432148 w 866802"/>
              <a:gd name="connsiteY1" fmla="*/ 1 h 306889"/>
              <a:gd name="connsiteX2" fmla="*/ 866802 w 866802"/>
              <a:gd name="connsiteY2" fmla="*/ 304383 h 306889"/>
              <a:gd name="connsiteX3" fmla="*/ 0 w 866802"/>
              <a:gd name="connsiteY3" fmla="*/ 306889 h 306889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802" h="306888">
                <a:moveTo>
                  <a:pt x="0" y="306888"/>
                </a:moveTo>
                <a:cubicBezTo>
                  <a:pt x="80166" y="99477"/>
                  <a:pt x="262211" y="7934"/>
                  <a:pt x="432148" y="0"/>
                </a:cubicBezTo>
                <a:cubicBezTo>
                  <a:pt x="664715" y="2087"/>
                  <a:pt x="786635" y="139559"/>
                  <a:pt x="866802" y="304382"/>
                </a:cubicBezTo>
                <a:lnTo>
                  <a:pt x="0" y="306888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102274" y="2093934"/>
            <a:ext cx="0" cy="137160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Arc 23"/>
          <p:cNvSpPr/>
          <p:nvPr/>
        </p:nvSpPr>
        <p:spPr bwMode="auto">
          <a:xfrm>
            <a:off x="2286000" y="2043830"/>
            <a:ext cx="4581144" cy="4572000"/>
          </a:xfrm>
          <a:prstGeom prst="arc">
            <a:avLst>
              <a:gd name="adj1" fmla="val 10809241"/>
              <a:gd name="adj2" fmla="val 0"/>
            </a:avLst>
          </a:prstGeom>
          <a:noFill/>
          <a:ln w="127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489" y="1801368"/>
            <a:ext cx="834586" cy="1814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4572000" y="158663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Arc 28"/>
          <p:cNvSpPr/>
          <p:nvPr/>
        </p:nvSpPr>
        <p:spPr bwMode="auto">
          <a:xfrm>
            <a:off x="2286000" y="2043830"/>
            <a:ext cx="4572000" cy="4572000"/>
          </a:xfrm>
          <a:prstGeom prst="arc">
            <a:avLst>
              <a:gd name="adj1" fmla="val 12159306"/>
              <a:gd name="adj2" fmla="val 2025601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451594" y="3465576"/>
            <a:ext cx="4242816" cy="303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706660" y="1984248"/>
            <a:ext cx="368879" cy="378443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" name="Group 18"/>
          <p:cNvGrpSpPr/>
          <p:nvPr/>
        </p:nvGrpSpPr>
        <p:grpSpPr>
          <a:xfrm>
            <a:off x="4863650" y="1711719"/>
            <a:ext cx="794781" cy="382225"/>
            <a:chOff x="4863650" y="3529037"/>
            <a:chExt cx="794781" cy="382225"/>
          </a:xfrm>
        </p:grpSpPr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49468">
              <a:off x="4896178" y="3529037"/>
              <a:ext cx="762253" cy="2054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49468">
              <a:off x="4863650" y="3729773"/>
              <a:ext cx="738298" cy="1814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6" y="101252"/>
            <a:ext cx="1644057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160" y="469726"/>
            <a:ext cx="7823979" cy="359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160" y="812442"/>
            <a:ext cx="8767702" cy="340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925" y="88726"/>
            <a:ext cx="7066757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175080"/>
            <a:ext cx="8070314" cy="3594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352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8" name="Straight Connector 27"/>
          <p:cNvCxnSpPr/>
          <p:nvPr/>
        </p:nvCxnSpPr>
        <p:spPr bwMode="auto">
          <a:xfrm>
            <a:off x="1371600" y="4343400"/>
            <a:ext cx="6400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Arc 43"/>
          <p:cNvSpPr>
            <a:spLocks/>
          </p:cNvSpPr>
          <p:nvPr/>
        </p:nvSpPr>
        <p:spPr bwMode="auto">
          <a:xfrm rot="5400000" flipH="1">
            <a:off x="7344122" y="4252740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6368" y="4503838"/>
            <a:ext cx="299797" cy="1956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7" y="4503838"/>
            <a:ext cx="507939" cy="1953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9" name="Straight Arrow Connector 38"/>
          <p:cNvCxnSpPr/>
          <p:nvPr/>
        </p:nvCxnSpPr>
        <p:spPr bwMode="auto">
          <a:xfrm flipH="1" flipV="1">
            <a:off x="6860714" y="4355926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2147796" y="4355926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3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3653" y="3620731"/>
            <a:ext cx="143244" cy="1956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Arrow Connector 40"/>
          <p:cNvCxnSpPr/>
          <p:nvPr/>
        </p:nvCxnSpPr>
        <p:spPr bwMode="auto">
          <a:xfrm flipH="1" flipV="1">
            <a:off x="4596413" y="3479104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9829" y="1659386"/>
            <a:ext cx="298978" cy="195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6" name="Straight Arrow Connector 35"/>
          <p:cNvCxnSpPr/>
          <p:nvPr/>
        </p:nvCxnSpPr>
        <p:spPr bwMode="auto">
          <a:xfrm>
            <a:off x="4376594" y="1841326"/>
            <a:ext cx="182880" cy="1828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0825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14236&quot;&gt;&lt;property id=&quot;20148&quot; value=&quot;5&quot;/&gt;&lt;property id=&quot;20300&quot; value=&quot;Slide 21&quot;/&gt;&lt;property id=&quot;20307&quot; value=&quot;739&quot;/&gt;&lt;/object&gt;&lt;object type=&quot;3&quot; unique_id=&quot;114882&quot;&gt;&lt;property id=&quot;20148&quot; value=&quot;5&quot;/&gt;&lt;property id=&quot;20300&quot; value=&quot;Slide 30&quot;/&gt;&lt;property id=&quot;20307&quot; value=&quot;746&quot;/&gt;&lt;/object&gt;&lt;object type=&quot;3&quot; unique_id=&quot;114912&quot;&gt;&lt;property id=&quot;20148&quot; value=&quot;5&quot;/&gt;&lt;property id=&quot;20300&quot; value=&quot;Slide 2&quot;/&gt;&lt;property id=&quot;20307&quot; value=&quot;749&quot;/&gt;&lt;/object&gt;&lt;object type=&quot;3&quot; unique_id=&quot;114961&quot;&gt;&lt;property id=&quot;20148&quot; value=&quot;5&quot;/&gt;&lt;property id=&quot;20300&quot; value=&quot;Slide 3&quot;/&gt;&lt;property id=&quot;20307&quot; value=&quot;750&quot;/&gt;&lt;/object&gt;&lt;object type=&quot;3&quot; unique_id=&quot;115002&quot;&gt;&lt;property id=&quot;20148&quot; value=&quot;5&quot;/&gt;&lt;property id=&quot;20300&quot; value=&quot;Slide 5&quot;/&gt;&lt;property id=&quot;20307&quot; value=&quot;751&quot;/&gt;&lt;/object&gt;&lt;object type=&quot;3&quot; unique_id=&quot;115080&quot;&gt;&lt;property id=&quot;20148&quot; value=&quot;5&quot;/&gt;&lt;property id=&quot;20300&quot; value=&quot;Slide 22&quot;/&gt;&lt;property id=&quot;20307&quot; value=&quot;752&quot;/&gt;&lt;/object&gt;&lt;object type=&quot;3&quot; unique_id=&quot;115081&quot;&gt;&lt;property id=&quot;20148&quot; value=&quot;5&quot;/&gt;&lt;property id=&quot;20300&quot; value=&quot;Slide 15&quot;/&gt;&lt;property id=&quot;20307&quot; value=&quot;753&quot;/&gt;&lt;/object&gt;&lt;object type=&quot;3&quot; unique_id=&quot;115082&quot;&gt;&lt;property id=&quot;20148&quot; value=&quot;5&quot;/&gt;&lt;property id=&quot;20300&quot; value=&quot;Slide 23&quot;/&gt;&lt;property id=&quot;20307&quot; value=&quot;754&quot;/&gt;&lt;/object&gt;&lt;object type=&quot;3&quot; unique_id=&quot;115083&quot;&gt;&lt;property id=&quot;20148&quot; value=&quot;5&quot;/&gt;&lt;property id=&quot;20300&quot; value=&quot;Slide 24&quot;/&gt;&lt;property id=&quot;20307&quot; value=&quot;755&quot;/&gt;&lt;/object&gt;&lt;object type=&quot;3&quot; unique_id=&quot;115084&quot;&gt;&lt;property id=&quot;20148&quot; value=&quot;5&quot;/&gt;&lt;property id=&quot;20300&quot; value=&quot;Slide 6&quot;/&gt;&lt;property id=&quot;20307&quot; value=&quot;756&quot;/&gt;&lt;/object&gt;&lt;object type=&quot;3&quot; unique_id=&quot;115213&quot;&gt;&lt;property id=&quot;20148&quot; value=&quot;5&quot;/&gt;&lt;property id=&quot;20300&quot; value=&quot;Slide 7&quot;/&gt;&lt;property id=&quot;20307&quot; value=&quot;759&quot;/&gt;&lt;/object&gt;&lt;object type=&quot;3&quot; unique_id=&quot;115214&quot;&gt;&lt;property id=&quot;20148&quot; value=&quot;5&quot;/&gt;&lt;property id=&quot;20300&quot; value=&quot;Slide 8&quot;/&gt;&lt;property id=&quot;20307&quot; value=&quot;758&quot;/&gt;&lt;/object&gt;&lt;object type=&quot;3&quot; unique_id=&quot;115215&quot;&gt;&lt;property id=&quot;20148&quot; value=&quot;5&quot;/&gt;&lt;property id=&quot;20300&quot; value=&quot;Slide 9&quot;/&gt;&lt;property id=&quot;20307&quot; value=&quot;757&quot;/&gt;&lt;/object&gt;&lt;object type=&quot;3&quot; unique_id=&quot;115216&quot;&gt;&lt;property id=&quot;20148&quot; value=&quot;5&quot;/&gt;&lt;property id=&quot;20300&quot; value=&quot;Slide 10&quot;/&gt;&lt;property id=&quot;20307&quot; value=&quot;760&quot;/&gt;&lt;/object&gt;&lt;object type=&quot;3&quot; unique_id=&quot;115217&quot;&gt;&lt;property id=&quot;20148&quot; value=&quot;5&quot;/&gt;&lt;property id=&quot;20300&quot; value=&quot;Slide 11&quot;/&gt;&lt;property id=&quot;20307&quot; value=&quot;761&quot;/&gt;&lt;/object&gt;&lt;object type=&quot;3&quot; unique_id=&quot;115239&quot;&gt;&lt;property id=&quot;20148&quot; value=&quot;5&quot;/&gt;&lt;property id=&quot;20300&quot; value=&quot;Slide 4&quot;/&gt;&lt;property id=&quot;20307&quot; value=&quot;762&quot;/&gt;&lt;/object&gt;&lt;object type=&quot;3&quot; unique_id=&quot;115262&quot;&gt;&lt;property id=&quot;20148&quot; value=&quot;5&quot;/&gt;&lt;property id=&quot;20300&quot; value=&quot;Slide 12&quot;/&gt;&lt;property id=&quot;20307&quot; value=&quot;763&quot;/&gt;&lt;/object&gt;&lt;object type=&quot;3&quot; unique_id=&quot;115355&quot;&gt;&lt;property id=&quot;20148&quot; value=&quot;5&quot;/&gt;&lt;property id=&quot;20300&quot; value=&quot;Slide 13&quot;/&gt;&lt;property id=&quot;20307&quot; value=&quot;764&quot;/&gt;&lt;/object&gt;&lt;object type=&quot;3&quot; unique_id=&quot;115596&quot;&gt;&lt;property id=&quot;20148&quot; value=&quot;5&quot;/&gt;&lt;property id=&quot;20300&quot; value=&quot;Slide 14&quot;/&gt;&lt;property id=&quot;20307&quot; value=&quot;765&quot;/&gt;&lt;/object&gt;&lt;object type=&quot;3&quot; unique_id=&quot;115947&quot;&gt;&lt;property id=&quot;20148&quot; value=&quot;5&quot;/&gt;&lt;property id=&quot;20300&quot; value=&quot;Slide 16&quot;/&gt;&lt;property id=&quot;20307&quot; value=&quot;767&quot;/&gt;&lt;/object&gt;&lt;object type=&quot;3&quot; unique_id=&quot;115949&quot;&gt;&lt;property id=&quot;20148&quot; value=&quot;5&quot;/&gt;&lt;property id=&quot;20300&quot; value=&quot;Slide 17&quot;/&gt;&lt;property id=&quot;20307&quot; value=&quot;769&quot;/&gt;&lt;/object&gt;&lt;object type=&quot;3&quot; unique_id=&quot;115950&quot;&gt;&lt;property id=&quot;20148&quot; value=&quot;5&quot;/&gt;&lt;property id=&quot;20300&quot; value=&quot;Slide 18&quot;/&gt;&lt;property id=&quot;20307&quot; value=&quot;768&quot;/&gt;&lt;/object&gt;&lt;object type=&quot;3&quot; unique_id=&quot;115951&quot;&gt;&lt;property id=&quot;20148&quot; value=&quot;5&quot;/&gt;&lt;property id=&quot;20300&quot; value=&quot;Slide 19&quot;/&gt;&lt;property id=&quot;20307&quot; value=&quot;770&quot;/&gt;&lt;/object&gt;&lt;object type=&quot;3&quot; unique_id=&quot;115952&quot;&gt;&lt;property id=&quot;20148&quot; value=&quot;5&quot;/&gt;&lt;property id=&quot;20300&quot; value=&quot;Slide 20&quot;/&gt;&lt;property id=&quot;20307&quot; value=&quot;771&quot;/&gt;&lt;/object&gt;&lt;object type=&quot;3&quot; unique_id=&quot;116163&quot;&gt;&lt;property id=&quot;20148&quot; value=&quot;5&quot;/&gt;&lt;property id=&quot;20300&quot; value=&quot;Slide 26&quot;/&gt;&lt;property id=&quot;20307&quot; value=&quot;773&quot;/&gt;&lt;/object&gt;&lt;object type=&quot;3&quot; unique_id=&quot;116164&quot;&gt;&lt;property id=&quot;20148&quot; value=&quot;5&quot;/&gt;&lt;property id=&quot;20300&quot; value=&quot;Slide 29&quot;/&gt;&lt;property id=&quot;20307&quot; value=&quot;774&quot;/&gt;&lt;/object&gt;&lt;object type=&quot;3&quot; unique_id=&quot;116165&quot;&gt;&lt;property id=&quot;20148&quot; value=&quot;5&quot;/&gt;&lt;property id=&quot;20300&quot; value=&quot;Slide 27&quot;/&gt;&lt;property id=&quot;20307&quot; value=&quot;775&quot;/&gt;&lt;/object&gt;&lt;object type=&quot;3&quot; unique_id=&quot;116166&quot;&gt;&lt;property id=&quot;20148&quot; value=&quot;5&quot;/&gt;&lt;property id=&quot;20300&quot; value=&quot;Slide 28&quot;/&gt;&lt;property id=&quot;20307&quot; value=&quot;776&quot;/&gt;&lt;/object&gt;&lt;object type=&quot;3&quot; unique_id=&quot;116609&quot;&gt;&lt;property id=&quot;20148&quot; value=&quot;5&quot;/&gt;&lt;property id=&quot;20300&quot; value=&quot;Slide 32&quot;/&gt;&lt;property id=&quot;20307&quot; value=&quot;777&quot;/&gt;&lt;/object&gt;&lt;object type=&quot;3&quot; unique_id=&quot;116610&quot;&gt;&lt;property id=&quot;20148&quot; value=&quot;5&quot;/&gt;&lt;property id=&quot;20300&quot; value=&quot;Slide 33&quot;/&gt;&lt;property id=&quot;20307&quot; value=&quot;778&quot;/&gt;&lt;/object&gt;&lt;object type=&quot;3&quot; unique_id=&quot;116611&quot;&gt;&lt;property id=&quot;20148&quot; value=&quot;5&quot;/&gt;&lt;property id=&quot;20300&quot; value=&quot;Slide 34&quot;/&gt;&lt;property id=&quot;20307&quot; value=&quot;779&quot;/&gt;&lt;/object&gt;&lt;object type=&quot;3&quot; unique_id=&quot;116612&quot;&gt;&lt;property id=&quot;20148&quot; value=&quot;5&quot;/&gt;&lt;property id=&quot;20300&quot; value=&quot;Slide 38&quot;/&gt;&lt;property id=&quot;20307&quot; value=&quot;780&quot;/&gt;&lt;/object&gt;&lt;object type=&quot;3&quot; unique_id=&quot;116613&quot;&gt;&lt;property id=&quot;20148&quot; value=&quot;5&quot;/&gt;&lt;property id=&quot;20300&quot; value=&quot;Slide 36&quot;/&gt;&lt;property id=&quot;20307&quot; value=&quot;781&quot;/&gt;&lt;/object&gt;&lt;object type=&quot;3&quot; unique_id=&quot;116614&quot;&gt;&lt;property id=&quot;20148&quot; value=&quot;5&quot;/&gt;&lt;property id=&quot;20300&quot; value=&quot;Slide 39&quot;/&gt;&lt;property id=&quot;20307&quot; value=&quot;782&quot;/&gt;&lt;/object&gt;&lt;object type=&quot;3&quot; unique_id=&quot;120192&quot;&gt;&lt;property id=&quot;20148&quot; value=&quot;5&quot;/&gt;&lt;property id=&quot;20300&quot; value=&quot;Slide 31&quot;/&gt;&lt;property id=&quot;20307&quot; value=&quot;784&quot;/&gt;&lt;/object&gt;&lt;object type=&quot;3&quot; unique_id=&quot;120427&quot;&gt;&lt;property id=&quot;20148&quot; value=&quot;5&quot;/&gt;&lt;property id=&quot;20300&quot; value=&quot;Slide 25&quot;/&gt;&lt;property id=&quot;20307&quot; value=&quot;785&quot;/&gt;&lt;/object&gt;&lt;object type=&quot;3&quot; unique_id=&quot;120908&quot;&gt;&lt;property id=&quot;20148&quot; value=&quot;5&quot;/&gt;&lt;property id=&quot;20300&quot; value=&quot;Slide 35&quot;/&gt;&lt;property id=&quot;20307&quot; value=&quot;786&quot;/&gt;&lt;/object&gt;&lt;object type=&quot;3&quot; unique_id=&quot;121114&quot;&gt;&lt;property id=&quot;20148&quot; value=&quot;5&quot;/&gt;&lt;property id=&quot;20300&quot; value=&quot;Slide 37&quot;/&gt;&lt;property id=&quot;20307&quot; value=&quot;787&quot;/&gt;&lt;/object&gt;&lt;object type=&quot;3&quot; unique_id=&quot;142591&quot;&gt;&lt;property id=&quot;20148&quot; value=&quot;5&quot;/&gt;&lt;property id=&quot;20300&quot; value=&quot;Slide 1&quot;/&gt;&lt;property id=&quot;20307&quot; value=&quot;78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66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gion inside a trapezo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920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Hint}: Remember that&#10;{\color[rgb]{0,.8,0}if} $b$, $t$ and $a$ ar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035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engths of the base, top and altitud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04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trapezoi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15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the area inside it is $a(b+t)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56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base has length $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9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top has length $7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07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bal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37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58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disk method, {\color[rgb]{1,0,1}find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46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olume in a ball of radius $13$, follow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952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diagram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098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isk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54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24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44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44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ash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9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y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216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4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cylindrical hole of radius $5$ through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124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iddle of a ball of radius $13$, a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69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create a napkin holder by drill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02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washer method, {\color[rgb]{1,0,1}find} its volu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283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44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24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4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7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apk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29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hold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54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5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x+2$ and $x=3$ in $2\le y\le3$.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1964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x^2$ and $y=x+6$.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46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66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\sin x$ and $y=0$ in $0\le x\le\frac{\pi}{4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161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\ln x$, $x=7$ and $y=1$.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70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y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216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5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66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Hint}: $\displaystyle{\sin^2x=\frac{1-[\cos(2x)]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385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Hint}: Remember that&#10;$\displaystyle{2\int_{-3}^3\sqrt{9-u^2}}\,dx$&#10;is known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4"/>
  <p:tag name="PICTUREFILESIZE" val="4320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 is the area enclosed in a circle of radius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045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x+1)^2+(y-4)^2=9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45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 This solid is called a torus. It is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09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hape of a doughnu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688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2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6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x=-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29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x^2$ and $x=y^3$.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29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y=-1/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560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58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x=-1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3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7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x^2$ and $x=y^2$.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276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y=-1/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560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5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x=-1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36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pi\int_0^\pi\left(2+\sin y\right)^2-4\,dy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159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pi\int_3^5\left(4e^{8y}-9\cos^2y\right)\,dy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532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4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4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olid of revol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61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volume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53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olid of revol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6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volume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53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 not evaluate} this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37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 not evaluate} this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371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2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et up}, {\color{red}but do not evaluate}, an integral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343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yields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201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x=-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294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\sin y$, $x=\cos y$ in $0\le y\le\pi/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232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79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solid $S$ sits above a horizo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449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lane $P$. ${\color[rgb]{0,.8,0}\forall}x\ge0$,&#10;{\color[rgb]{1,0,1}let} $P_x$ be the horizo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948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lane that is $x$ units above $P$. {\color[rgb]{0,.8,0}Suppose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236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 lies between $P_1$ and $P_2$. {\color[rgb]{0,.8,0}Suppose}, also,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09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x\in[1,2]$, the intersection of $S$ and $P_x$ is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1"/>
  <p:tag name="PICTUREFILESIZE" val="3471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whose altitude has length $e^{3x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926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volume of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067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21256</TotalTime>
  <Words>22</Words>
  <Application>Microsoft Office PowerPoint</Application>
  <PresentationFormat>On-screen Show (4:3)</PresentationFormat>
  <Paragraphs>14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2120</cp:revision>
  <dcterms:created xsi:type="dcterms:W3CDTF">2008-09-20T13:47:00Z</dcterms:created>
  <dcterms:modified xsi:type="dcterms:W3CDTF">2012-09-03T21:16:29Z</dcterms:modified>
</cp:coreProperties>
</file>