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3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4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5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6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7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733" r:id="rId2"/>
    <p:sldId id="734" r:id="rId3"/>
    <p:sldId id="751" r:id="rId4"/>
    <p:sldId id="735" r:id="rId5"/>
    <p:sldId id="752" r:id="rId6"/>
    <p:sldId id="747" r:id="rId7"/>
    <p:sldId id="753" r:id="rId8"/>
    <p:sldId id="748" r:id="rId9"/>
    <p:sldId id="749" r:id="rId10"/>
    <p:sldId id="754" r:id="rId11"/>
  </p:sldIdLst>
  <p:sldSz cx="9144000" cy="6858000" type="screen4x3"/>
  <p:notesSz cx="7315200" cy="9601200"/>
  <p:custDataLst>
    <p:tags r:id="rId13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660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9485" autoAdjust="0"/>
  </p:normalViewPr>
  <p:slideViewPr>
    <p:cSldViewPr>
      <p:cViewPr varScale="1">
        <p:scale>
          <a:sx n="78" d="100"/>
          <a:sy n="78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DB749578-6453-42DF-ADCD-05FDAFB3E8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541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8CF677-9E08-49E4-A989-201C97A182F7}" type="slidenum">
              <a:rPr lang="en-US"/>
              <a:pPr/>
              <a:t>1</a:t>
            </a:fld>
            <a:endParaRPr lang="en-US"/>
          </a:p>
        </p:txBody>
      </p:sp>
      <p:sp>
        <p:nvSpPr>
          <p:cNvPr id="180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9578-6453-42DF-ADCD-05FDAFB3E81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4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9578-6453-42DF-ADCD-05FDAFB3E81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4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9578-6453-42DF-ADCD-05FDAFB3E81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4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9578-6453-42DF-ADCD-05FDAFB3E81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4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9578-6453-42DF-ADCD-05FDAFB3E81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4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9578-6453-42DF-ADCD-05FDAFB3E81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4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gasf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49578-6453-42DF-ADCD-05FDAFB3E81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04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4679D-4570-40DA-9595-A4B0C8BE03A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3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66CAF-A7F2-4003-B5BF-257E39BADF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36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6564D-AB65-44AD-BD89-D833400ADD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56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D73AC-AE45-4F9F-A0B7-D233E029D9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8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9CD1A-96CB-4F30-8DCF-E8071E8CC0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99C9C-F2B7-4F8D-9E62-5E36176AD5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8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ACC24-43CB-4650-B09E-F1CF0AA4D6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1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E1669-9D02-4096-B8FE-D0CBF7377E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2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FA891-122D-4461-A90B-A5B93F1312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4D403-7087-441A-8E29-F7F615BF5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61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76278-7472-484A-99D0-2BC1E2E7AD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1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B574861-B73F-40BB-9340-8D9D52DDE0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image" Target="../media/image91.png"/><Relationship Id="rId18" Type="http://schemas.openxmlformats.org/officeDocument/2006/relationships/image" Target="../media/image14.png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image" Target="../media/image90.png"/><Relationship Id="rId17" Type="http://schemas.openxmlformats.org/officeDocument/2006/relationships/image" Target="../media/image93.png"/><Relationship Id="rId2" Type="http://schemas.openxmlformats.org/officeDocument/2006/relationships/tags" Target="../tags/tag141.xml"/><Relationship Id="rId16" Type="http://schemas.openxmlformats.org/officeDocument/2006/relationships/image" Target="../media/image4.png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144.xml"/><Relationship Id="rId15" Type="http://schemas.openxmlformats.org/officeDocument/2006/relationships/image" Target="../media/image92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4.png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image" Target="../media/image6.png"/><Relationship Id="rId3" Type="http://schemas.openxmlformats.org/officeDocument/2006/relationships/tags" Target="../tags/tag6.xml"/><Relationship Id="rId21" Type="http://schemas.openxmlformats.org/officeDocument/2006/relationships/image" Target="../media/image2.png"/><Relationship Id="rId34" Type="http://schemas.openxmlformats.org/officeDocument/2006/relationships/image" Target="../media/image14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9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1.png"/><Relationship Id="rId28" Type="http://schemas.openxmlformats.org/officeDocument/2006/relationships/image" Target="../media/image8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11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3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26" Type="http://schemas.openxmlformats.org/officeDocument/2006/relationships/image" Target="../media/image4.png"/><Relationship Id="rId3" Type="http://schemas.openxmlformats.org/officeDocument/2006/relationships/tags" Target="../tags/tag25.xml"/><Relationship Id="rId21" Type="http://schemas.openxmlformats.org/officeDocument/2006/relationships/image" Target="../media/image15.png"/><Relationship Id="rId34" Type="http://schemas.openxmlformats.org/officeDocument/2006/relationships/image" Target="../media/image24.png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5" Type="http://schemas.openxmlformats.org/officeDocument/2006/relationships/image" Target="../media/image19.png"/><Relationship Id="rId33" Type="http://schemas.openxmlformats.org/officeDocument/2006/relationships/image" Target="../media/image23.png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24" Type="http://schemas.openxmlformats.org/officeDocument/2006/relationships/image" Target="../media/image18.png"/><Relationship Id="rId32" Type="http://schemas.openxmlformats.org/officeDocument/2006/relationships/image" Target="../media/image22.png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image" Target="../media/image17.png"/><Relationship Id="rId28" Type="http://schemas.openxmlformats.org/officeDocument/2006/relationships/image" Target="../media/image13.png"/><Relationship Id="rId10" Type="http://schemas.openxmlformats.org/officeDocument/2006/relationships/tags" Target="../tags/tag32.xml"/><Relationship Id="rId19" Type="http://schemas.openxmlformats.org/officeDocument/2006/relationships/tags" Target="../tags/tag41.xml"/><Relationship Id="rId31" Type="http://schemas.openxmlformats.org/officeDocument/2006/relationships/image" Target="../media/image21.png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image" Target="../media/image16.png"/><Relationship Id="rId27" Type="http://schemas.openxmlformats.org/officeDocument/2006/relationships/image" Target="../media/image14.png"/><Relationship Id="rId30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36.png"/><Relationship Id="rId3" Type="http://schemas.openxmlformats.org/officeDocument/2006/relationships/tags" Target="../tags/tag44.xml"/><Relationship Id="rId21" Type="http://schemas.openxmlformats.org/officeDocument/2006/relationships/tags" Target="../tags/tag62.xml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47" Type="http://schemas.openxmlformats.org/officeDocument/2006/relationships/image" Target="../media/image44.png"/><Relationship Id="rId50" Type="http://schemas.openxmlformats.org/officeDocument/2006/relationships/image" Target="../media/image1.png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tags" Target="../tags/tag66.xml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46" Type="http://schemas.openxmlformats.org/officeDocument/2006/relationships/image" Target="../media/image43.png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29" Type="http://schemas.openxmlformats.org/officeDocument/2006/relationships/image" Target="../media/image26.png"/><Relationship Id="rId41" Type="http://schemas.openxmlformats.org/officeDocument/2006/relationships/image" Target="../media/image38.png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tags" Target="../tags/tag65.xml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openxmlformats.org/officeDocument/2006/relationships/image" Target="../media/image42.png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49" Type="http://schemas.openxmlformats.org/officeDocument/2006/relationships/image" Target="../media/image46.png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31" Type="http://schemas.openxmlformats.org/officeDocument/2006/relationships/image" Target="../media/image28.png"/><Relationship Id="rId44" Type="http://schemas.openxmlformats.org/officeDocument/2006/relationships/image" Target="../media/image41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notesSlide" Target="../notesSlides/notesSlide2.xml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43" Type="http://schemas.openxmlformats.org/officeDocument/2006/relationships/image" Target="../media/image40.png"/><Relationship Id="rId48" Type="http://schemas.openxmlformats.org/officeDocument/2006/relationships/image" Target="../media/image45.png"/><Relationship Id="rId8" Type="http://schemas.openxmlformats.org/officeDocument/2006/relationships/tags" Target="../tags/tag4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notesSlide" Target="../notesSlides/notesSlide3.xml"/><Relationship Id="rId26" Type="http://schemas.openxmlformats.org/officeDocument/2006/relationships/image" Target="../media/image54.png"/><Relationship Id="rId3" Type="http://schemas.openxmlformats.org/officeDocument/2006/relationships/tags" Target="../tags/tag69.xml"/><Relationship Id="rId21" Type="http://schemas.openxmlformats.org/officeDocument/2006/relationships/image" Target="../media/image49.png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53.png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image" Target="../media/image52.png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tags" Target="../tags/tag76.xml"/><Relationship Id="rId19" Type="http://schemas.openxmlformats.org/officeDocument/2006/relationships/image" Target="../media/image47.png"/><Relationship Id="rId31" Type="http://schemas.openxmlformats.org/officeDocument/2006/relationships/image" Target="../media/image1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tags" Target="../tags/tag95.xml"/><Relationship Id="rId18" Type="http://schemas.openxmlformats.org/officeDocument/2006/relationships/notesSlide" Target="../notesSlides/notesSlide4.xml"/><Relationship Id="rId26" Type="http://schemas.openxmlformats.org/officeDocument/2006/relationships/image" Target="../media/image65.png"/><Relationship Id="rId3" Type="http://schemas.openxmlformats.org/officeDocument/2006/relationships/tags" Target="../tags/tag85.xml"/><Relationship Id="rId21" Type="http://schemas.openxmlformats.org/officeDocument/2006/relationships/image" Target="../media/image61.png"/><Relationship Id="rId7" Type="http://schemas.openxmlformats.org/officeDocument/2006/relationships/tags" Target="../tags/tag89.xml"/><Relationship Id="rId12" Type="http://schemas.openxmlformats.org/officeDocument/2006/relationships/tags" Target="../tags/tag9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64.png"/><Relationship Id="rId2" Type="http://schemas.openxmlformats.org/officeDocument/2006/relationships/tags" Target="../tags/tag84.xml"/><Relationship Id="rId16" Type="http://schemas.openxmlformats.org/officeDocument/2006/relationships/tags" Target="../tags/tag98.xml"/><Relationship Id="rId20" Type="http://schemas.openxmlformats.org/officeDocument/2006/relationships/image" Target="../media/image60.png"/><Relationship Id="rId29" Type="http://schemas.openxmlformats.org/officeDocument/2006/relationships/image" Target="../media/image68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24" Type="http://schemas.openxmlformats.org/officeDocument/2006/relationships/image" Target="../media/image63.png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10" Type="http://schemas.openxmlformats.org/officeDocument/2006/relationships/tags" Target="../tags/tag92.xml"/><Relationship Id="rId19" Type="http://schemas.openxmlformats.org/officeDocument/2006/relationships/image" Target="../media/image59.png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Relationship Id="rId22" Type="http://schemas.openxmlformats.org/officeDocument/2006/relationships/image" Target="../media/image1.png"/><Relationship Id="rId27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image" Target="../media/image69.png"/><Relationship Id="rId26" Type="http://schemas.openxmlformats.org/officeDocument/2006/relationships/image" Target="../media/image75.png"/><Relationship Id="rId3" Type="http://schemas.openxmlformats.org/officeDocument/2006/relationships/tags" Target="../tags/tag101.xml"/><Relationship Id="rId21" Type="http://schemas.openxmlformats.org/officeDocument/2006/relationships/image" Target="../media/image14.png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notesSlide" Target="../notesSlides/notesSlide5.xml"/><Relationship Id="rId25" Type="http://schemas.openxmlformats.org/officeDocument/2006/relationships/image" Target="../media/image74.png"/><Relationship Id="rId2" Type="http://schemas.openxmlformats.org/officeDocument/2006/relationships/tags" Target="../tags/tag10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.png"/><Relationship Id="rId29" Type="http://schemas.openxmlformats.org/officeDocument/2006/relationships/image" Target="../media/image77.png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image" Target="../media/image73.png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image" Target="../media/image72.png"/><Relationship Id="rId28" Type="http://schemas.openxmlformats.org/officeDocument/2006/relationships/image" Target="../media/image76.png"/><Relationship Id="rId10" Type="http://schemas.openxmlformats.org/officeDocument/2006/relationships/tags" Target="../tags/tag108.xml"/><Relationship Id="rId19" Type="http://schemas.openxmlformats.org/officeDocument/2006/relationships/image" Target="../media/image70.png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image" Target="../media/image71.png"/><Relationship Id="rId27" Type="http://schemas.openxmlformats.org/officeDocument/2006/relationships/image" Target="../media/image1.png"/><Relationship Id="rId30" Type="http://schemas.openxmlformats.org/officeDocument/2006/relationships/image" Target="../media/image7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tags" Target="../tags/tag126.xml"/><Relationship Id="rId18" Type="http://schemas.openxmlformats.org/officeDocument/2006/relationships/image" Target="../media/image81.png"/><Relationship Id="rId26" Type="http://schemas.openxmlformats.org/officeDocument/2006/relationships/image" Target="../media/image87.png"/><Relationship Id="rId3" Type="http://schemas.openxmlformats.org/officeDocument/2006/relationships/tags" Target="../tags/tag116.xml"/><Relationship Id="rId21" Type="http://schemas.openxmlformats.org/officeDocument/2006/relationships/image" Target="../media/image4.png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image" Target="../media/image80.png"/><Relationship Id="rId25" Type="http://schemas.openxmlformats.org/officeDocument/2006/relationships/image" Target="../media/image86.png"/><Relationship Id="rId2" Type="http://schemas.openxmlformats.org/officeDocument/2006/relationships/tags" Target="../tags/tag115.xml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24" Type="http://schemas.openxmlformats.org/officeDocument/2006/relationships/image" Target="../media/image85.png"/><Relationship Id="rId5" Type="http://schemas.openxmlformats.org/officeDocument/2006/relationships/tags" Target="../tags/tag118.xml"/><Relationship Id="rId15" Type="http://schemas.openxmlformats.org/officeDocument/2006/relationships/notesSlide" Target="../notesSlides/notesSlide6.xml"/><Relationship Id="rId23" Type="http://schemas.openxmlformats.org/officeDocument/2006/relationships/image" Target="../media/image14.png"/><Relationship Id="rId10" Type="http://schemas.openxmlformats.org/officeDocument/2006/relationships/tags" Target="../tags/tag123.xml"/><Relationship Id="rId19" Type="http://schemas.openxmlformats.org/officeDocument/2006/relationships/image" Target="../media/image82.png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84.png"/><Relationship Id="rId27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image" Target="../media/image89.png"/><Relationship Id="rId26" Type="http://schemas.openxmlformats.org/officeDocument/2006/relationships/image" Target="../media/image83.png"/><Relationship Id="rId3" Type="http://schemas.openxmlformats.org/officeDocument/2006/relationships/tags" Target="../tags/tag129.xml"/><Relationship Id="rId21" Type="http://schemas.openxmlformats.org/officeDocument/2006/relationships/image" Target="../media/image82.png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image" Target="../media/image87.png"/><Relationship Id="rId25" Type="http://schemas.openxmlformats.org/officeDocument/2006/relationships/image" Target="../media/image85.png"/><Relationship Id="rId2" Type="http://schemas.openxmlformats.org/officeDocument/2006/relationships/tags" Target="../tags/tag128.xml"/><Relationship Id="rId16" Type="http://schemas.openxmlformats.org/officeDocument/2006/relationships/image" Target="../media/image88.png"/><Relationship Id="rId20" Type="http://schemas.openxmlformats.org/officeDocument/2006/relationships/image" Target="../media/image81.png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image" Target="../media/image14.png"/><Relationship Id="rId5" Type="http://schemas.openxmlformats.org/officeDocument/2006/relationships/tags" Target="../tags/tag131.xml"/><Relationship Id="rId15" Type="http://schemas.openxmlformats.org/officeDocument/2006/relationships/notesSlide" Target="../notesSlides/notesSlide7.xml"/><Relationship Id="rId23" Type="http://schemas.openxmlformats.org/officeDocument/2006/relationships/image" Target="../media/image84.png"/><Relationship Id="rId10" Type="http://schemas.openxmlformats.org/officeDocument/2006/relationships/tags" Target="../tags/tag136.xml"/><Relationship Id="rId19" Type="http://schemas.openxmlformats.org/officeDocument/2006/relationships/image" Target="../media/image80.png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4.png"/><Relationship Id="rId2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996A9-D8E8-4213-9FB6-765DF5F35BE0}" type="slidenum">
              <a:rPr lang="en-US"/>
              <a:pPr/>
              <a:t>1</a:t>
            </a:fld>
            <a:endParaRPr lang="en-US"/>
          </a:p>
        </p:txBody>
      </p:sp>
      <p:sp>
        <p:nvSpPr>
          <p:cNvPr id="18083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8387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 smtClean="0"/>
              <a:t>Definite integration and Riemann sum problems</a:t>
            </a:r>
            <a:endParaRPr lang="en-US" sz="2400" dirty="0"/>
          </a:p>
        </p:txBody>
      </p:sp>
      <p:sp>
        <p:nvSpPr>
          <p:cNvPr id="1808388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301652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98" y="414870"/>
            <a:ext cx="1644045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9168" y="216408"/>
            <a:ext cx="4458301" cy="6041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101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10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222656"/>
            <a:ext cx="5688094" cy="3775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044" y="1315466"/>
            <a:ext cx="302731" cy="20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364" y="2084305"/>
            <a:ext cx="7009179" cy="8502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666" y="2360345"/>
            <a:ext cx="303109" cy="283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7542" y="3165097"/>
            <a:ext cx="4497308" cy="3401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917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9" y="152400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077" y="63674"/>
            <a:ext cx="3705855" cy="43444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" name="Picture 3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6178" y="782306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530" y="633608"/>
            <a:ext cx="3382241" cy="4909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530" y="1171523"/>
            <a:ext cx="5781968" cy="3775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851" y="1647882"/>
            <a:ext cx="4875346" cy="3401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851" y="2013205"/>
            <a:ext cx="6482439" cy="490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530" y="4963391"/>
            <a:ext cx="3401144" cy="4908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530" y="5501306"/>
            <a:ext cx="5781968" cy="3775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851" y="5977665"/>
            <a:ext cx="4875346" cy="3401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851" y="6342988"/>
            <a:ext cx="6500974" cy="491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530" y="2815177"/>
            <a:ext cx="3477102" cy="4908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8530" y="3353092"/>
            <a:ext cx="5781968" cy="3775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851" y="3829451"/>
            <a:ext cx="4875346" cy="3401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Picture 4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3851" y="4194774"/>
            <a:ext cx="6596226" cy="491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5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744" y="5119639"/>
            <a:ext cx="284160" cy="208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2896461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461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8" y="2859066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4036" y="2756770"/>
            <a:ext cx="3288495" cy="4535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060" y="3895344"/>
            <a:ext cx="8048141" cy="49082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060" y="4455054"/>
            <a:ext cx="7974872" cy="4909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060" y="3340608"/>
            <a:ext cx="7935506" cy="490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654" y="3487260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276" y="3969801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220" y="4604453"/>
            <a:ext cx="284160" cy="208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13710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8" y="152400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4036" y="117878"/>
            <a:ext cx="3421943" cy="377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654" y="782306"/>
            <a:ext cx="302726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060" y="633608"/>
            <a:ext cx="7746188" cy="490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276" y="1264847"/>
            <a:ext cx="303104" cy="283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7220" y="1899499"/>
            <a:ext cx="284160" cy="2080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060" y="1755397"/>
            <a:ext cx="7766611" cy="4909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060" y="1197655"/>
            <a:ext cx="7859209" cy="49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050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" name="Picture 3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5269" y="139874"/>
            <a:ext cx="6839131" cy="340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400" y="1049975"/>
            <a:ext cx="7802774" cy="3400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Rectangle 41"/>
          <p:cNvSpPr/>
          <p:nvPr/>
        </p:nvSpPr>
        <p:spPr bwMode="auto">
          <a:xfrm>
            <a:off x="585850" y="1600200"/>
            <a:ext cx="7955280" cy="91440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3" name="Straight Connector 42"/>
          <p:cNvCxnSpPr>
            <a:stCxn id="42" idx="1"/>
            <a:endCxn id="42" idx="3"/>
          </p:cNvCxnSpPr>
          <p:nvPr/>
        </p:nvCxnSpPr>
        <p:spPr bwMode="auto">
          <a:xfrm>
            <a:off x="585850" y="2057400"/>
            <a:ext cx="7955280" cy="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>
            <a:off x="3715479" y="16002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4426331" y="16002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5112131" y="16002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>
            <a:off x="5797931" y="16002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6483731" y="16002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7169531" y="16002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7855331" y="16002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3765583" y="1600200"/>
            <a:ext cx="0" cy="914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8" name="Picture 5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2657" y="1679049"/>
            <a:ext cx="1770126" cy="3157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710" y="2133600"/>
            <a:ext cx="2576021" cy="3157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4" y="15240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391" y="609600"/>
            <a:ext cx="8785476" cy="3208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6868" y="1723275"/>
            <a:ext cx="188623" cy="2197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5551" y="1723275"/>
            <a:ext cx="173063" cy="236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4662" y="1723275"/>
            <a:ext cx="346440" cy="2199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3795" y="1723275"/>
            <a:ext cx="347403" cy="2366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9919" y="1723275"/>
            <a:ext cx="362879" cy="2368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9877" y="1723275"/>
            <a:ext cx="378313" cy="2203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Picture 6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1100" y="1723275"/>
            <a:ext cx="173535" cy="237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Picture 7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7465" y="2201330"/>
            <a:ext cx="173535" cy="2370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0543" y="2201330"/>
            <a:ext cx="361278" cy="2358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Picture 6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1601" y="2201330"/>
            <a:ext cx="360965" cy="2356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4139" y="2201330"/>
            <a:ext cx="377641" cy="2360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8843" y="2201330"/>
            <a:ext cx="377315" cy="2197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0878" y="2201330"/>
            <a:ext cx="360966" cy="2356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6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0376" y="2201330"/>
            <a:ext cx="377314" cy="2358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8" name="Picture 77" descr="txp_fig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400" y="2793304"/>
            <a:ext cx="7444201" cy="3400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400" y="3250504"/>
            <a:ext cx="7406383" cy="3208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3605" y="3707053"/>
            <a:ext cx="2192249" cy="2835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245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Arrow Connector 78"/>
          <p:cNvCxnSpPr/>
          <p:nvPr/>
        </p:nvCxnSpPr>
        <p:spPr bwMode="auto">
          <a:xfrm>
            <a:off x="1371600" y="3886200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2" name="Picture 4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92824" y="2575859"/>
            <a:ext cx="207457" cy="3593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9196" y="127716"/>
            <a:ext cx="7595436" cy="3593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4882786"/>
            <a:ext cx="6747408" cy="8697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5842348"/>
            <a:ext cx="2173918" cy="4910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65707" y="5829822"/>
            <a:ext cx="2192093" cy="4910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6342049"/>
            <a:ext cx="3363732" cy="4908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4" name="Straight Arrow Connector 63"/>
          <p:cNvCxnSpPr/>
          <p:nvPr/>
        </p:nvCxnSpPr>
        <p:spPr bwMode="auto">
          <a:xfrm flipV="1">
            <a:off x="22860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 flipV="1">
            <a:off x="27432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/>
          <p:nvPr/>
        </p:nvCxnSpPr>
        <p:spPr bwMode="auto">
          <a:xfrm flipV="1">
            <a:off x="32004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/>
          <p:nvPr/>
        </p:nvCxnSpPr>
        <p:spPr bwMode="auto">
          <a:xfrm flipV="1">
            <a:off x="36576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/>
          <p:nvPr/>
        </p:nvCxnSpPr>
        <p:spPr bwMode="auto">
          <a:xfrm flipV="1">
            <a:off x="41148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/>
          <p:nvPr/>
        </p:nvCxnSpPr>
        <p:spPr bwMode="auto">
          <a:xfrm flipV="1">
            <a:off x="45720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/>
          <p:nvPr/>
        </p:nvCxnSpPr>
        <p:spPr bwMode="auto">
          <a:xfrm flipV="1">
            <a:off x="50292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/>
          <p:nvPr/>
        </p:nvCxnSpPr>
        <p:spPr bwMode="auto">
          <a:xfrm flipV="1">
            <a:off x="54864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 flipV="1">
            <a:off x="59436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/>
          <p:nvPr/>
        </p:nvCxnSpPr>
        <p:spPr bwMode="auto">
          <a:xfrm flipV="1">
            <a:off x="64008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Straight Arrow Connector 73"/>
          <p:cNvCxnSpPr/>
          <p:nvPr/>
        </p:nvCxnSpPr>
        <p:spPr bwMode="auto">
          <a:xfrm>
            <a:off x="1371600" y="2971800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/>
          <p:nvPr/>
        </p:nvCxnSpPr>
        <p:spPr bwMode="auto">
          <a:xfrm>
            <a:off x="1371600" y="2514600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91" y="152400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6" name="Straight Arrow Connector 75"/>
          <p:cNvCxnSpPr/>
          <p:nvPr/>
        </p:nvCxnSpPr>
        <p:spPr bwMode="auto">
          <a:xfrm>
            <a:off x="1371600" y="2057400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1371600" y="1600200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1371600" y="1143000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0" name="Straight Arrow Connector 79"/>
          <p:cNvCxnSpPr/>
          <p:nvPr/>
        </p:nvCxnSpPr>
        <p:spPr bwMode="auto">
          <a:xfrm>
            <a:off x="1371600" y="4343400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rgbClr val="00CC00"/>
            </a:solidFill>
            <a:prstDash val="sysDot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/>
          <p:nvPr/>
        </p:nvCxnSpPr>
        <p:spPr bwMode="auto">
          <a:xfrm flipV="1">
            <a:off x="1828800" y="685800"/>
            <a:ext cx="0" cy="411480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1371600" y="3429000"/>
            <a:ext cx="5486400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" name="Freeform 52"/>
          <p:cNvSpPr>
            <a:spLocks/>
          </p:cNvSpPr>
          <p:nvPr/>
        </p:nvSpPr>
        <p:spPr bwMode="auto">
          <a:xfrm>
            <a:off x="1740058" y="1062001"/>
            <a:ext cx="4886588" cy="3162527"/>
          </a:xfrm>
          <a:custGeom>
            <a:avLst/>
            <a:gdLst>
              <a:gd name="T0" fmla="*/ 0 w 1160"/>
              <a:gd name="T1" fmla="*/ 0 h 714"/>
              <a:gd name="T2" fmla="*/ 129 w 1160"/>
              <a:gd name="T3" fmla="*/ 194 h 714"/>
              <a:gd name="T4" fmla="*/ 240 w 1160"/>
              <a:gd name="T5" fmla="*/ 333 h 714"/>
              <a:gd name="T6" fmla="*/ 370 w 1160"/>
              <a:gd name="T7" fmla="*/ 454 h 714"/>
              <a:gd name="T8" fmla="*/ 714 w 1160"/>
              <a:gd name="T9" fmla="*/ 593 h 714"/>
              <a:gd name="T10" fmla="*/ 1160 w 1160"/>
              <a:gd name="T11" fmla="*/ 714 h 714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2069 w 10000"/>
              <a:gd name="connsiteY2" fmla="*/ 4664 h 10000"/>
              <a:gd name="connsiteX3" fmla="*/ 3190 w 10000"/>
              <a:gd name="connsiteY3" fmla="*/ 6359 h 10000"/>
              <a:gd name="connsiteX4" fmla="*/ 10000 w 10000"/>
              <a:gd name="connsiteY4" fmla="*/ 10000 h 10000"/>
              <a:gd name="connsiteX0" fmla="*/ 0 w 10000"/>
              <a:gd name="connsiteY0" fmla="*/ 0 h 10000"/>
              <a:gd name="connsiteX1" fmla="*/ 1112 w 10000"/>
              <a:gd name="connsiteY1" fmla="*/ 2717 h 10000"/>
              <a:gd name="connsiteX2" fmla="*/ 3190 w 10000"/>
              <a:gd name="connsiteY2" fmla="*/ 6359 h 10000"/>
              <a:gd name="connsiteX3" fmla="*/ 10000 w 10000"/>
              <a:gd name="connsiteY3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0 w 10000"/>
              <a:gd name="connsiteY0" fmla="*/ 0 h 10000"/>
              <a:gd name="connsiteX1" fmla="*/ 3190 w 10000"/>
              <a:gd name="connsiteY1" fmla="*/ 6359 h 10000"/>
              <a:gd name="connsiteX2" fmla="*/ 10000 w 10000"/>
              <a:gd name="connsiteY2" fmla="*/ 10000 h 10000"/>
              <a:gd name="connsiteX0" fmla="*/ 1399 w 52035"/>
              <a:gd name="connsiteY0" fmla="*/ 0 h 13014"/>
              <a:gd name="connsiteX1" fmla="*/ 4589 w 52035"/>
              <a:gd name="connsiteY1" fmla="*/ 6359 h 13014"/>
              <a:gd name="connsiteX2" fmla="*/ 52035 w 52035"/>
              <a:gd name="connsiteY2" fmla="*/ 13014 h 13014"/>
              <a:gd name="connsiteX0" fmla="*/ 0 w 50636"/>
              <a:gd name="connsiteY0" fmla="*/ 0 h 13014"/>
              <a:gd name="connsiteX1" fmla="*/ 29101 w 50636"/>
              <a:gd name="connsiteY1" fmla="*/ 1724 h 13014"/>
              <a:gd name="connsiteX2" fmla="*/ 3190 w 50636"/>
              <a:gd name="connsiteY2" fmla="*/ 6359 h 13014"/>
              <a:gd name="connsiteX3" fmla="*/ 50636 w 50636"/>
              <a:gd name="connsiteY3" fmla="*/ 13014 h 13014"/>
              <a:gd name="connsiteX0" fmla="*/ 0 w 56948"/>
              <a:gd name="connsiteY0" fmla="*/ 9306 h 11361"/>
              <a:gd name="connsiteX1" fmla="*/ 35413 w 56948"/>
              <a:gd name="connsiteY1" fmla="*/ 71 h 11361"/>
              <a:gd name="connsiteX2" fmla="*/ 9502 w 56948"/>
              <a:gd name="connsiteY2" fmla="*/ 4706 h 11361"/>
              <a:gd name="connsiteX3" fmla="*/ 56948 w 56948"/>
              <a:gd name="connsiteY3" fmla="*/ 11361 h 11361"/>
              <a:gd name="connsiteX0" fmla="*/ 0 w 56948"/>
              <a:gd name="connsiteY0" fmla="*/ 9244 h 11299"/>
              <a:gd name="connsiteX1" fmla="*/ 35413 w 56948"/>
              <a:gd name="connsiteY1" fmla="*/ 9 h 11299"/>
              <a:gd name="connsiteX2" fmla="*/ 56948 w 56948"/>
              <a:gd name="connsiteY2" fmla="*/ 11299 h 11299"/>
              <a:gd name="connsiteX0" fmla="*/ 0 w 71151"/>
              <a:gd name="connsiteY0" fmla="*/ 14173 h 14216"/>
              <a:gd name="connsiteX1" fmla="*/ 49616 w 71151"/>
              <a:gd name="connsiteY1" fmla="*/ 6 h 14216"/>
              <a:gd name="connsiteX2" fmla="*/ 71151 w 71151"/>
              <a:gd name="connsiteY2" fmla="*/ 11296 h 14216"/>
              <a:gd name="connsiteX0" fmla="*/ 0 w 71151"/>
              <a:gd name="connsiteY0" fmla="*/ 14173 h 14177"/>
              <a:gd name="connsiteX1" fmla="*/ 49616 w 71151"/>
              <a:gd name="connsiteY1" fmla="*/ 6 h 14177"/>
              <a:gd name="connsiteX2" fmla="*/ 71151 w 71151"/>
              <a:gd name="connsiteY2" fmla="*/ 11296 h 14177"/>
              <a:gd name="connsiteX0" fmla="*/ 0 w 71151"/>
              <a:gd name="connsiteY0" fmla="*/ 3726 h 3746"/>
              <a:gd name="connsiteX1" fmla="*/ 57506 w 71151"/>
              <a:gd name="connsiteY1" fmla="*/ 1477 h 3746"/>
              <a:gd name="connsiteX2" fmla="*/ 71151 w 71151"/>
              <a:gd name="connsiteY2" fmla="*/ 849 h 3746"/>
              <a:gd name="connsiteX0" fmla="*/ 0 w 10111"/>
              <a:gd name="connsiteY0" fmla="*/ 12872 h 12911"/>
              <a:gd name="connsiteX1" fmla="*/ 8193 w 10111"/>
              <a:gd name="connsiteY1" fmla="*/ 3942 h 12911"/>
              <a:gd name="connsiteX2" fmla="*/ 10111 w 10111"/>
              <a:gd name="connsiteY2" fmla="*/ 2265 h 12911"/>
              <a:gd name="connsiteX0" fmla="*/ 0 w 10111"/>
              <a:gd name="connsiteY0" fmla="*/ 12202 h 12280"/>
              <a:gd name="connsiteX1" fmla="*/ 8359 w 10111"/>
              <a:gd name="connsiteY1" fmla="*/ 8757 h 12280"/>
              <a:gd name="connsiteX2" fmla="*/ 10111 w 10111"/>
              <a:gd name="connsiteY2" fmla="*/ 1595 h 12280"/>
              <a:gd name="connsiteX0" fmla="*/ 0 w 10111"/>
              <a:gd name="connsiteY0" fmla="*/ 12779 h 12857"/>
              <a:gd name="connsiteX1" fmla="*/ 8359 w 10111"/>
              <a:gd name="connsiteY1" fmla="*/ 9334 h 12857"/>
              <a:gd name="connsiteX2" fmla="*/ 10111 w 10111"/>
              <a:gd name="connsiteY2" fmla="*/ 2172 h 12857"/>
              <a:gd name="connsiteX0" fmla="*/ 0 w 10111"/>
              <a:gd name="connsiteY0" fmla="*/ 12779 h 13242"/>
              <a:gd name="connsiteX1" fmla="*/ 8359 w 10111"/>
              <a:gd name="connsiteY1" fmla="*/ 9334 h 13242"/>
              <a:gd name="connsiteX2" fmla="*/ 10111 w 10111"/>
              <a:gd name="connsiteY2" fmla="*/ 2172 h 13242"/>
              <a:gd name="connsiteX0" fmla="*/ 0 w 10111"/>
              <a:gd name="connsiteY0" fmla="*/ 12397 h 12522"/>
              <a:gd name="connsiteX1" fmla="*/ 8359 w 10111"/>
              <a:gd name="connsiteY1" fmla="*/ 8952 h 12522"/>
              <a:gd name="connsiteX2" fmla="*/ 10111 w 10111"/>
              <a:gd name="connsiteY2" fmla="*/ 1790 h 12522"/>
              <a:gd name="connsiteX0" fmla="*/ 0 w 12939"/>
              <a:gd name="connsiteY0" fmla="*/ 59403 h 61686"/>
              <a:gd name="connsiteX1" fmla="*/ 8359 w 12939"/>
              <a:gd name="connsiteY1" fmla="*/ 55958 h 61686"/>
              <a:gd name="connsiteX2" fmla="*/ 12939 w 12939"/>
              <a:gd name="connsiteY2" fmla="*/ 525 h 61686"/>
              <a:gd name="connsiteX0" fmla="*/ 0 w 12939"/>
              <a:gd name="connsiteY0" fmla="*/ 58878 h 61161"/>
              <a:gd name="connsiteX1" fmla="*/ 8359 w 12939"/>
              <a:gd name="connsiteY1" fmla="*/ 55433 h 61161"/>
              <a:gd name="connsiteX2" fmla="*/ 12939 w 12939"/>
              <a:gd name="connsiteY2" fmla="*/ 0 h 61161"/>
              <a:gd name="connsiteX0" fmla="*/ 0 w 13771"/>
              <a:gd name="connsiteY0" fmla="*/ 60341 h 62723"/>
              <a:gd name="connsiteX1" fmla="*/ 8359 w 13771"/>
              <a:gd name="connsiteY1" fmla="*/ 56896 h 62723"/>
              <a:gd name="connsiteX2" fmla="*/ 13771 w 13771"/>
              <a:gd name="connsiteY2" fmla="*/ 0 h 62723"/>
              <a:gd name="connsiteX0" fmla="*/ 0 w 13882"/>
              <a:gd name="connsiteY0" fmla="*/ 60707 h 63114"/>
              <a:gd name="connsiteX1" fmla="*/ 8359 w 13882"/>
              <a:gd name="connsiteY1" fmla="*/ 57262 h 63114"/>
              <a:gd name="connsiteX2" fmla="*/ 13882 w 13882"/>
              <a:gd name="connsiteY2" fmla="*/ 0 h 63114"/>
              <a:gd name="connsiteX0" fmla="*/ 0 w 13882"/>
              <a:gd name="connsiteY0" fmla="*/ 60707 h 60814"/>
              <a:gd name="connsiteX1" fmla="*/ 9024 w 13882"/>
              <a:gd name="connsiteY1" fmla="*/ 48120 h 60814"/>
              <a:gd name="connsiteX2" fmla="*/ 13882 w 13882"/>
              <a:gd name="connsiteY2" fmla="*/ 0 h 60814"/>
              <a:gd name="connsiteX0" fmla="*/ 0 w 13882"/>
              <a:gd name="connsiteY0" fmla="*/ 60707 h 60775"/>
              <a:gd name="connsiteX1" fmla="*/ 9024 w 13882"/>
              <a:gd name="connsiteY1" fmla="*/ 48120 h 60775"/>
              <a:gd name="connsiteX2" fmla="*/ 13882 w 13882"/>
              <a:gd name="connsiteY2" fmla="*/ 0 h 60775"/>
              <a:gd name="connsiteX0" fmla="*/ 0 w 13882"/>
              <a:gd name="connsiteY0" fmla="*/ 60707 h 60752"/>
              <a:gd name="connsiteX1" fmla="*/ 9024 w 13882"/>
              <a:gd name="connsiteY1" fmla="*/ 48120 h 60752"/>
              <a:gd name="connsiteX2" fmla="*/ 13882 w 13882"/>
              <a:gd name="connsiteY2" fmla="*/ 0 h 60752"/>
              <a:gd name="connsiteX0" fmla="*/ 0 w 13882"/>
              <a:gd name="connsiteY0" fmla="*/ 60707 h 60815"/>
              <a:gd name="connsiteX1" fmla="*/ 11277 w 13882"/>
              <a:gd name="connsiteY1" fmla="*/ 53897 h 60815"/>
              <a:gd name="connsiteX2" fmla="*/ 13882 w 13882"/>
              <a:gd name="connsiteY2" fmla="*/ 0 h 60815"/>
              <a:gd name="connsiteX0" fmla="*/ 0 w 13882"/>
              <a:gd name="connsiteY0" fmla="*/ 60707 h 60789"/>
              <a:gd name="connsiteX1" fmla="*/ 11277 w 13882"/>
              <a:gd name="connsiteY1" fmla="*/ 53897 h 60789"/>
              <a:gd name="connsiteX2" fmla="*/ 13882 w 13882"/>
              <a:gd name="connsiteY2" fmla="*/ 0 h 60789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3882 w 13882"/>
              <a:gd name="connsiteY2" fmla="*/ 0 h 60834"/>
              <a:gd name="connsiteX0" fmla="*/ 0 w 13882"/>
              <a:gd name="connsiteY0" fmla="*/ 60707 h 60834"/>
              <a:gd name="connsiteX1" fmla="*/ 11277 w 13882"/>
              <a:gd name="connsiteY1" fmla="*/ 53897 h 60834"/>
              <a:gd name="connsiteX2" fmla="*/ 12504 w 13882"/>
              <a:gd name="connsiteY2" fmla="*/ 40876 h 60834"/>
              <a:gd name="connsiteX3" fmla="*/ 13882 w 13882"/>
              <a:gd name="connsiteY3" fmla="*/ 0 h 60834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797"/>
              <a:gd name="connsiteX1" fmla="*/ 11277 w 13882"/>
              <a:gd name="connsiteY1" fmla="*/ 53897 h 60797"/>
              <a:gd name="connsiteX2" fmla="*/ 13109 w 13882"/>
              <a:gd name="connsiteY2" fmla="*/ 40876 h 60797"/>
              <a:gd name="connsiteX3" fmla="*/ 13882 w 13882"/>
              <a:gd name="connsiteY3" fmla="*/ 0 h 60797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928"/>
              <a:gd name="connsiteX1" fmla="*/ 8749 w 13882"/>
              <a:gd name="connsiteY1" fmla="*/ 56955 h 60928"/>
              <a:gd name="connsiteX2" fmla="*/ 13109 w 13882"/>
              <a:gd name="connsiteY2" fmla="*/ 40876 h 60928"/>
              <a:gd name="connsiteX3" fmla="*/ 13882 w 13882"/>
              <a:gd name="connsiteY3" fmla="*/ 0 h 60928"/>
              <a:gd name="connsiteX0" fmla="*/ 0 w 13882"/>
              <a:gd name="connsiteY0" fmla="*/ 60707 h 60707"/>
              <a:gd name="connsiteX1" fmla="*/ 8749 w 13882"/>
              <a:gd name="connsiteY1" fmla="*/ 56955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0 w 13882"/>
              <a:gd name="connsiteY0" fmla="*/ 60707 h 60707"/>
              <a:gd name="connsiteX1" fmla="*/ 9189 w 13882"/>
              <a:gd name="connsiteY1" fmla="*/ 55936 h 60707"/>
              <a:gd name="connsiteX2" fmla="*/ 13109 w 13882"/>
              <a:gd name="connsiteY2" fmla="*/ 40876 h 60707"/>
              <a:gd name="connsiteX3" fmla="*/ 13882 w 13882"/>
              <a:gd name="connsiteY3" fmla="*/ 0 h 60707"/>
              <a:gd name="connsiteX0" fmla="*/ 1174 w 4723"/>
              <a:gd name="connsiteY0" fmla="*/ 122993 h 122993"/>
              <a:gd name="connsiteX1" fmla="*/ 30 w 4723"/>
              <a:gd name="connsiteY1" fmla="*/ 55936 h 122993"/>
              <a:gd name="connsiteX2" fmla="*/ 3950 w 4723"/>
              <a:gd name="connsiteY2" fmla="*/ 40876 h 122993"/>
              <a:gd name="connsiteX3" fmla="*/ 4723 w 4723"/>
              <a:gd name="connsiteY3" fmla="*/ 0 h 122993"/>
              <a:gd name="connsiteX0" fmla="*/ 2598 w 10112"/>
              <a:gd name="connsiteY0" fmla="*/ 10000 h 10000"/>
              <a:gd name="connsiteX1" fmla="*/ 176 w 10112"/>
              <a:gd name="connsiteY1" fmla="*/ 4548 h 10000"/>
              <a:gd name="connsiteX2" fmla="*/ 8475 w 10112"/>
              <a:gd name="connsiteY2" fmla="*/ 3323 h 10000"/>
              <a:gd name="connsiteX3" fmla="*/ 10112 w 10112"/>
              <a:gd name="connsiteY3" fmla="*/ 0 h 10000"/>
              <a:gd name="connsiteX0" fmla="*/ 0 w 16125"/>
              <a:gd name="connsiteY0" fmla="*/ 9945 h 9945"/>
              <a:gd name="connsiteX1" fmla="*/ 6189 w 16125"/>
              <a:gd name="connsiteY1" fmla="*/ 4548 h 9945"/>
              <a:gd name="connsiteX2" fmla="*/ 14488 w 16125"/>
              <a:gd name="connsiteY2" fmla="*/ 3323 h 9945"/>
              <a:gd name="connsiteX3" fmla="*/ 16125 w 16125"/>
              <a:gd name="connsiteY3" fmla="*/ 0 h 9945"/>
              <a:gd name="connsiteX0" fmla="*/ 0 w 10000"/>
              <a:gd name="connsiteY0" fmla="*/ 10000 h 10000"/>
              <a:gd name="connsiteX1" fmla="*/ 8985 w 10000"/>
              <a:gd name="connsiteY1" fmla="*/ 3341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33"/>
              <a:gd name="connsiteY0" fmla="*/ 10000 h 10000"/>
              <a:gd name="connsiteX1" fmla="*/ 5088 w 10033"/>
              <a:gd name="connsiteY1" fmla="*/ 5543 h 10000"/>
              <a:gd name="connsiteX2" fmla="*/ 10000 w 10033"/>
              <a:gd name="connsiteY2" fmla="*/ 0 h 10000"/>
              <a:gd name="connsiteX0" fmla="*/ 0 w 10000"/>
              <a:gd name="connsiteY0" fmla="*/ 10000 h 10000"/>
              <a:gd name="connsiteX1" fmla="*/ 5088 w 10000"/>
              <a:gd name="connsiteY1" fmla="*/ 5543 h 10000"/>
              <a:gd name="connsiteX2" fmla="*/ 10000 w 10000"/>
              <a:gd name="connsiteY2" fmla="*/ 0 h 10000"/>
              <a:gd name="connsiteX0" fmla="*/ 0 w 25768"/>
              <a:gd name="connsiteY0" fmla="*/ 6064 h 6064"/>
              <a:gd name="connsiteX1" fmla="*/ 5088 w 25768"/>
              <a:gd name="connsiteY1" fmla="*/ 1607 h 6064"/>
              <a:gd name="connsiteX2" fmla="*/ 25768 w 25768"/>
              <a:gd name="connsiteY2" fmla="*/ 0 h 6064"/>
              <a:gd name="connsiteX0" fmla="*/ 0 w 10000"/>
              <a:gd name="connsiteY0" fmla="*/ 10000 h 10000"/>
              <a:gd name="connsiteX1" fmla="*/ 7900 w 10000"/>
              <a:gd name="connsiteY1" fmla="*/ 5010 h 10000"/>
              <a:gd name="connsiteX2" fmla="*/ 10000 w 10000"/>
              <a:gd name="connsiteY2" fmla="*/ 0 h 10000"/>
              <a:gd name="connsiteX0" fmla="*/ 0 w 4102"/>
              <a:gd name="connsiteY0" fmla="*/ 594 h 5364"/>
              <a:gd name="connsiteX1" fmla="*/ 2002 w 4102"/>
              <a:gd name="connsiteY1" fmla="*/ 5363 h 5364"/>
              <a:gd name="connsiteX2" fmla="*/ 4102 w 4102"/>
              <a:gd name="connsiteY2" fmla="*/ 353 h 5364"/>
              <a:gd name="connsiteX0" fmla="*/ 0 w 10000"/>
              <a:gd name="connsiteY0" fmla="*/ 449 h 9348"/>
              <a:gd name="connsiteX1" fmla="*/ 4881 w 10000"/>
              <a:gd name="connsiteY1" fmla="*/ 9340 h 9348"/>
              <a:gd name="connsiteX2" fmla="*/ 10000 w 10000"/>
              <a:gd name="connsiteY2" fmla="*/ 0 h 9348"/>
              <a:gd name="connsiteX0" fmla="*/ 0 w 14455"/>
              <a:gd name="connsiteY0" fmla="*/ 389 h 10000"/>
              <a:gd name="connsiteX1" fmla="*/ 9336 w 14455"/>
              <a:gd name="connsiteY1" fmla="*/ 9991 h 10000"/>
              <a:gd name="connsiteX2" fmla="*/ 14455 w 14455"/>
              <a:gd name="connsiteY2" fmla="*/ 0 h 10000"/>
              <a:gd name="connsiteX0" fmla="*/ 0 w 14455"/>
              <a:gd name="connsiteY0" fmla="*/ 389 h 9995"/>
              <a:gd name="connsiteX1" fmla="*/ 9336 w 14455"/>
              <a:gd name="connsiteY1" fmla="*/ 9991 h 9995"/>
              <a:gd name="connsiteX2" fmla="*/ 14455 w 14455"/>
              <a:gd name="connsiteY2" fmla="*/ 0 h 9995"/>
              <a:gd name="connsiteX0" fmla="*/ 0 w 10093"/>
              <a:gd name="connsiteY0" fmla="*/ 0 h 10064"/>
              <a:gd name="connsiteX1" fmla="*/ 6552 w 10093"/>
              <a:gd name="connsiteY1" fmla="*/ 10060 h 10064"/>
              <a:gd name="connsiteX2" fmla="*/ 10093 w 10093"/>
              <a:gd name="connsiteY2" fmla="*/ 64 h 10064"/>
              <a:gd name="connsiteX0" fmla="*/ 0 w 10093"/>
              <a:gd name="connsiteY0" fmla="*/ 0 h 13414"/>
              <a:gd name="connsiteX1" fmla="*/ 6692 w 10093"/>
              <a:gd name="connsiteY1" fmla="*/ 13411 h 13414"/>
              <a:gd name="connsiteX2" fmla="*/ 10093 w 10093"/>
              <a:gd name="connsiteY2" fmla="*/ 64 h 13414"/>
              <a:gd name="connsiteX0" fmla="*/ 0 w 13315"/>
              <a:gd name="connsiteY0" fmla="*/ 6548 h 13353"/>
              <a:gd name="connsiteX1" fmla="*/ 9914 w 13315"/>
              <a:gd name="connsiteY1" fmla="*/ 13347 h 13353"/>
              <a:gd name="connsiteX2" fmla="*/ 13315 w 13315"/>
              <a:gd name="connsiteY2" fmla="*/ 0 h 13353"/>
              <a:gd name="connsiteX0" fmla="*/ 0 w 13315"/>
              <a:gd name="connsiteY0" fmla="*/ 6548 h 13349"/>
              <a:gd name="connsiteX1" fmla="*/ 9914 w 13315"/>
              <a:gd name="connsiteY1" fmla="*/ 13347 h 13349"/>
              <a:gd name="connsiteX2" fmla="*/ 13315 w 13315"/>
              <a:gd name="connsiteY2" fmla="*/ 0 h 13349"/>
              <a:gd name="connsiteX0" fmla="*/ 0 w 13315"/>
              <a:gd name="connsiteY0" fmla="*/ 6548 h 13425"/>
              <a:gd name="connsiteX1" fmla="*/ 4446 w 13315"/>
              <a:gd name="connsiteY1" fmla="*/ 5561 h 13425"/>
              <a:gd name="connsiteX2" fmla="*/ 9914 w 13315"/>
              <a:gd name="connsiteY2" fmla="*/ 13347 h 13425"/>
              <a:gd name="connsiteX3" fmla="*/ 13315 w 13315"/>
              <a:gd name="connsiteY3" fmla="*/ 0 h 13425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3 h 13538"/>
              <a:gd name="connsiteX1" fmla="*/ 4820 w 13315"/>
              <a:gd name="connsiteY1" fmla="*/ 0 h 13538"/>
              <a:gd name="connsiteX2" fmla="*/ 9914 w 13315"/>
              <a:gd name="connsiteY2" fmla="*/ 13492 h 13538"/>
              <a:gd name="connsiteX3" fmla="*/ 13315 w 13315"/>
              <a:gd name="connsiteY3" fmla="*/ 145 h 13538"/>
              <a:gd name="connsiteX0" fmla="*/ 0 w 13315"/>
              <a:gd name="connsiteY0" fmla="*/ 6807 h 13652"/>
              <a:gd name="connsiteX1" fmla="*/ 4820 w 13315"/>
              <a:gd name="connsiteY1" fmla="*/ 114 h 13652"/>
              <a:gd name="connsiteX2" fmla="*/ 9914 w 13315"/>
              <a:gd name="connsiteY2" fmla="*/ 13606 h 13652"/>
              <a:gd name="connsiteX3" fmla="*/ 13315 w 13315"/>
              <a:gd name="connsiteY3" fmla="*/ 259 h 13652"/>
              <a:gd name="connsiteX0" fmla="*/ 0 w 13315"/>
              <a:gd name="connsiteY0" fmla="*/ 6696 h 13538"/>
              <a:gd name="connsiteX1" fmla="*/ 4820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538"/>
              <a:gd name="connsiteX1" fmla="*/ 3139 w 13315"/>
              <a:gd name="connsiteY1" fmla="*/ 3 h 13538"/>
              <a:gd name="connsiteX2" fmla="*/ 9914 w 13315"/>
              <a:gd name="connsiteY2" fmla="*/ 13495 h 13538"/>
              <a:gd name="connsiteX3" fmla="*/ 13315 w 13315"/>
              <a:gd name="connsiteY3" fmla="*/ 148 h 13538"/>
              <a:gd name="connsiteX0" fmla="*/ 0 w 13315"/>
              <a:gd name="connsiteY0" fmla="*/ 6696 h 13498"/>
              <a:gd name="connsiteX1" fmla="*/ 3139 w 13315"/>
              <a:gd name="connsiteY1" fmla="*/ 3 h 13498"/>
              <a:gd name="connsiteX2" fmla="*/ 9914 w 13315"/>
              <a:gd name="connsiteY2" fmla="*/ 13495 h 13498"/>
              <a:gd name="connsiteX3" fmla="*/ 13315 w 13315"/>
              <a:gd name="connsiteY3" fmla="*/ 148 h 13498"/>
              <a:gd name="connsiteX0" fmla="*/ 0 w 13315"/>
              <a:gd name="connsiteY0" fmla="*/ 6696 h 13495"/>
              <a:gd name="connsiteX1" fmla="*/ 3139 w 13315"/>
              <a:gd name="connsiteY1" fmla="*/ 3 h 13495"/>
              <a:gd name="connsiteX2" fmla="*/ 9914 w 13315"/>
              <a:gd name="connsiteY2" fmla="*/ 13495 h 13495"/>
              <a:gd name="connsiteX3" fmla="*/ 13315 w 13315"/>
              <a:gd name="connsiteY3" fmla="*/ 148 h 13495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315"/>
              <a:gd name="connsiteY0" fmla="*/ 6694 h 13493"/>
              <a:gd name="connsiteX1" fmla="*/ 3139 w 13315"/>
              <a:gd name="connsiteY1" fmla="*/ 1 h 13493"/>
              <a:gd name="connsiteX2" fmla="*/ 9914 w 13315"/>
              <a:gd name="connsiteY2" fmla="*/ 13493 h 13493"/>
              <a:gd name="connsiteX3" fmla="*/ 13315 w 13315"/>
              <a:gd name="connsiteY3" fmla="*/ 146 h 13493"/>
              <a:gd name="connsiteX0" fmla="*/ 0 w 13455"/>
              <a:gd name="connsiteY0" fmla="*/ 6919 h 13627"/>
              <a:gd name="connsiteX1" fmla="*/ 3279 w 13455"/>
              <a:gd name="connsiteY1" fmla="*/ 135 h 13627"/>
              <a:gd name="connsiteX2" fmla="*/ 10054 w 13455"/>
              <a:gd name="connsiteY2" fmla="*/ 13627 h 13627"/>
              <a:gd name="connsiteX3" fmla="*/ 13455 w 13455"/>
              <a:gd name="connsiteY3" fmla="*/ 280 h 13627"/>
              <a:gd name="connsiteX0" fmla="*/ 0 w 13455"/>
              <a:gd name="connsiteY0" fmla="*/ 7011 h 13719"/>
              <a:gd name="connsiteX1" fmla="*/ 3279 w 13455"/>
              <a:gd name="connsiteY1" fmla="*/ 227 h 13719"/>
              <a:gd name="connsiteX2" fmla="*/ 10054 w 13455"/>
              <a:gd name="connsiteY2" fmla="*/ 13719 h 13719"/>
              <a:gd name="connsiteX3" fmla="*/ 13455 w 13455"/>
              <a:gd name="connsiteY3" fmla="*/ 372 h 13719"/>
              <a:gd name="connsiteX0" fmla="*/ 0 w 13455"/>
              <a:gd name="connsiteY0" fmla="*/ 6786 h 13494"/>
              <a:gd name="connsiteX1" fmla="*/ 3279 w 13455"/>
              <a:gd name="connsiteY1" fmla="*/ 2 h 13494"/>
              <a:gd name="connsiteX2" fmla="*/ 10054 w 13455"/>
              <a:gd name="connsiteY2" fmla="*/ 13494 h 13494"/>
              <a:gd name="connsiteX3" fmla="*/ 13455 w 13455"/>
              <a:gd name="connsiteY3" fmla="*/ 147 h 13494"/>
              <a:gd name="connsiteX0" fmla="*/ 0 w 13455"/>
              <a:gd name="connsiteY0" fmla="*/ 6785 h 13493"/>
              <a:gd name="connsiteX1" fmla="*/ 3279 w 13455"/>
              <a:gd name="connsiteY1" fmla="*/ 1 h 13493"/>
              <a:gd name="connsiteX2" fmla="*/ 10054 w 13455"/>
              <a:gd name="connsiteY2" fmla="*/ 13493 h 13493"/>
              <a:gd name="connsiteX3" fmla="*/ 13455 w 13455"/>
              <a:gd name="connsiteY3" fmla="*/ 146 h 13493"/>
              <a:gd name="connsiteX0" fmla="*/ 0 w 13455"/>
              <a:gd name="connsiteY0" fmla="*/ 7020 h 13909"/>
              <a:gd name="connsiteX1" fmla="*/ 3279 w 13455"/>
              <a:gd name="connsiteY1" fmla="*/ 236 h 13909"/>
              <a:gd name="connsiteX2" fmla="*/ 9867 w 13455"/>
              <a:gd name="connsiteY2" fmla="*/ 13909 h 13909"/>
              <a:gd name="connsiteX3" fmla="*/ 13455 w 13455"/>
              <a:gd name="connsiteY3" fmla="*/ 381 h 13909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7003 h 13530"/>
              <a:gd name="connsiteX1" fmla="*/ 3279 w 13455"/>
              <a:gd name="connsiteY1" fmla="*/ 219 h 13530"/>
              <a:gd name="connsiteX2" fmla="*/ 10147 w 13455"/>
              <a:gd name="connsiteY2" fmla="*/ 13530 h 13530"/>
              <a:gd name="connsiteX3" fmla="*/ 13455 w 13455"/>
              <a:gd name="connsiteY3" fmla="*/ 364 h 13530"/>
              <a:gd name="connsiteX0" fmla="*/ 0 w 13455"/>
              <a:gd name="connsiteY0" fmla="*/ 6789 h 13316"/>
              <a:gd name="connsiteX1" fmla="*/ 3279 w 13455"/>
              <a:gd name="connsiteY1" fmla="*/ 5 h 13316"/>
              <a:gd name="connsiteX2" fmla="*/ 10147 w 13455"/>
              <a:gd name="connsiteY2" fmla="*/ 13316 h 13316"/>
              <a:gd name="connsiteX3" fmla="*/ 13455 w 13455"/>
              <a:gd name="connsiteY3" fmla="*/ 150 h 13316"/>
              <a:gd name="connsiteX0" fmla="*/ 0 w 13455"/>
              <a:gd name="connsiteY0" fmla="*/ 6785 h 13312"/>
              <a:gd name="connsiteX1" fmla="*/ 3279 w 13455"/>
              <a:gd name="connsiteY1" fmla="*/ 1 h 13312"/>
              <a:gd name="connsiteX2" fmla="*/ 10147 w 13455"/>
              <a:gd name="connsiteY2" fmla="*/ 13312 h 13312"/>
              <a:gd name="connsiteX3" fmla="*/ 13455 w 13455"/>
              <a:gd name="connsiteY3" fmla="*/ 146 h 13312"/>
              <a:gd name="connsiteX0" fmla="*/ 0 w 13595"/>
              <a:gd name="connsiteY0" fmla="*/ 6920 h 13538"/>
              <a:gd name="connsiteX1" fmla="*/ 3419 w 13595"/>
              <a:gd name="connsiteY1" fmla="*/ 227 h 13538"/>
              <a:gd name="connsiteX2" fmla="*/ 10287 w 13595"/>
              <a:gd name="connsiteY2" fmla="*/ 13538 h 13538"/>
              <a:gd name="connsiteX3" fmla="*/ 13595 w 13595"/>
              <a:gd name="connsiteY3" fmla="*/ 372 h 13538"/>
              <a:gd name="connsiteX0" fmla="*/ 0 w 13595"/>
              <a:gd name="connsiteY0" fmla="*/ 6697 h 13315"/>
              <a:gd name="connsiteX1" fmla="*/ 3419 w 13595"/>
              <a:gd name="connsiteY1" fmla="*/ 4 h 13315"/>
              <a:gd name="connsiteX2" fmla="*/ 10287 w 13595"/>
              <a:gd name="connsiteY2" fmla="*/ 13315 h 13315"/>
              <a:gd name="connsiteX3" fmla="*/ 13595 w 13595"/>
              <a:gd name="connsiteY3" fmla="*/ 149 h 13315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4"/>
              <a:gd name="connsiteX1" fmla="*/ 3419 w 13595"/>
              <a:gd name="connsiteY1" fmla="*/ 2 h 13314"/>
              <a:gd name="connsiteX2" fmla="*/ 10287 w 13595"/>
              <a:gd name="connsiteY2" fmla="*/ 13313 h 13314"/>
              <a:gd name="connsiteX3" fmla="*/ 13595 w 13595"/>
              <a:gd name="connsiteY3" fmla="*/ 147 h 13314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695 h 13313"/>
              <a:gd name="connsiteX1" fmla="*/ 3419 w 13595"/>
              <a:gd name="connsiteY1" fmla="*/ 2 h 13313"/>
              <a:gd name="connsiteX2" fmla="*/ 10287 w 13595"/>
              <a:gd name="connsiteY2" fmla="*/ 13313 h 13313"/>
              <a:gd name="connsiteX3" fmla="*/ 13595 w 13595"/>
              <a:gd name="connsiteY3" fmla="*/ 147 h 13313"/>
              <a:gd name="connsiteX0" fmla="*/ 0 w 13595"/>
              <a:gd name="connsiteY0" fmla="*/ 6705 h 13323"/>
              <a:gd name="connsiteX1" fmla="*/ 3419 w 13595"/>
              <a:gd name="connsiteY1" fmla="*/ 12 h 13323"/>
              <a:gd name="connsiteX2" fmla="*/ 10287 w 13595"/>
              <a:gd name="connsiteY2" fmla="*/ 13323 h 13323"/>
              <a:gd name="connsiteX3" fmla="*/ 13595 w 13595"/>
              <a:gd name="connsiteY3" fmla="*/ 157 h 13323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595"/>
              <a:gd name="connsiteY0" fmla="*/ 6694 h 13312"/>
              <a:gd name="connsiteX1" fmla="*/ 3419 w 13595"/>
              <a:gd name="connsiteY1" fmla="*/ 1 h 13312"/>
              <a:gd name="connsiteX2" fmla="*/ 10287 w 13595"/>
              <a:gd name="connsiteY2" fmla="*/ 13312 h 13312"/>
              <a:gd name="connsiteX3" fmla="*/ 13595 w 13595"/>
              <a:gd name="connsiteY3" fmla="*/ 146 h 13312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306 h 16306"/>
              <a:gd name="connsiteX1" fmla="*/ 3186 w 13362"/>
              <a:gd name="connsiteY1" fmla="*/ 13 h 16306"/>
              <a:gd name="connsiteX2" fmla="*/ 10054 w 13362"/>
              <a:gd name="connsiteY2" fmla="*/ 13324 h 16306"/>
              <a:gd name="connsiteX3" fmla="*/ 13362 w 13362"/>
              <a:gd name="connsiteY3" fmla="*/ 158 h 16306"/>
              <a:gd name="connsiteX0" fmla="*/ 0 w 13362"/>
              <a:gd name="connsiteY0" fmla="*/ 16294 h 16294"/>
              <a:gd name="connsiteX1" fmla="*/ 3186 w 13362"/>
              <a:gd name="connsiteY1" fmla="*/ 1 h 16294"/>
              <a:gd name="connsiteX2" fmla="*/ 10054 w 13362"/>
              <a:gd name="connsiteY2" fmla="*/ 13312 h 16294"/>
              <a:gd name="connsiteX3" fmla="*/ 13362 w 13362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294 h 16294"/>
              <a:gd name="connsiteX1" fmla="*/ 3186 w 13409"/>
              <a:gd name="connsiteY1" fmla="*/ 1 h 16294"/>
              <a:gd name="connsiteX2" fmla="*/ 10054 w 13409"/>
              <a:gd name="connsiteY2" fmla="*/ 13312 h 16294"/>
              <a:gd name="connsiteX3" fmla="*/ 13409 w 13409"/>
              <a:gd name="connsiteY3" fmla="*/ 146 h 16294"/>
              <a:gd name="connsiteX0" fmla="*/ 0 w 13409"/>
              <a:gd name="connsiteY0" fmla="*/ 16308 h 16308"/>
              <a:gd name="connsiteX1" fmla="*/ 3186 w 13409"/>
              <a:gd name="connsiteY1" fmla="*/ 15 h 16308"/>
              <a:gd name="connsiteX2" fmla="*/ 10054 w 13409"/>
              <a:gd name="connsiteY2" fmla="*/ 13058 h 16308"/>
              <a:gd name="connsiteX3" fmla="*/ 13409 w 13409"/>
              <a:gd name="connsiteY3" fmla="*/ 160 h 1630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10054 w 13409"/>
              <a:gd name="connsiteY2" fmla="*/ 12898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186 w 13409"/>
              <a:gd name="connsiteY2" fmla="*/ 12809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186 w 13409"/>
              <a:gd name="connsiteY2" fmla="*/ 12809 h 16148"/>
              <a:gd name="connsiteX3" fmla="*/ 13409 w 13409"/>
              <a:gd name="connsiteY3" fmla="*/ 0 h 16148"/>
              <a:gd name="connsiteX0" fmla="*/ 0 w 13409"/>
              <a:gd name="connsiteY0" fmla="*/ 16148 h 16148"/>
              <a:gd name="connsiteX1" fmla="*/ 5101 w 13409"/>
              <a:gd name="connsiteY1" fmla="*/ 9676 h 16148"/>
              <a:gd name="connsiteX2" fmla="*/ 8279 w 13409"/>
              <a:gd name="connsiteY2" fmla="*/ 12809 h 16148"/>
              <a:gd name="connsiteX3" fmla="*/ 13409 w 13409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5101 w 11775"/>
              <a:gd name="connsiteY1" fmla="*/ 9676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809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3077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79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775"/>
              <a:gd name="connsiteY0" fmla="*/ 16148 h 16148"/>
              <a:gd name="connsiteX1" fmla="*/ 4821 w 11775"/>
              <a:gd name="connsiteY1" fmla="*/ 9587 h 16148"/>
              <a:gd name="connsiteX2" fmla="*/ 8232 w 11775"/>
              <a:gd name="connsiteY2" fmla="*/ 12988 h 16148"/>
              <a:gd name="connsiteX3" fmla="*/ 11775 w 11775"/>
              <a:gd name="connsiteY3" fmla="*/ 0 h 16148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1 w 11448"/>
              <a:gd name="connsiteY1" fmla="*/ 16283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914 w 11448"/>
              <a:gd name="connsiteY1" fmla="*/ 13247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727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32 w 11448"/>
              <a:gd name="connsiteY2" fmla="*/ 19684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1448"/>
              <a:gd name="connsiteY0" fmla="*/ 22844 h 22844"/>
              <a:gd name="connsiteX1" fmla="*/ 4820 w 11448"/>
              <a:gd name="connsiteY1" fmla="*/ 13158 h 22844"/>
              <a:gd name="connsiteX2" fmla="*/ 8279 w 11448"/>
              <a:gd name="connsiteY2" fmla="*/ 19595 h 22844"/>
              <a:gd name="connsiteX3" fmla="*/ 11448 w 11448"/>
              <a:gd name="connsiteY3" fmla="*/ 0 h 22844"/>
              <a:gd name="connsiteX0" fmla="*/ 0 w 17378"/>
              <a:gd name="connsiteY0" fmla="*/ 9691 h 10400"/>
              <a:gd name="connsiteX1" fmla="*/ 4820 w 17378"/>
              <a:gd name="connsiteY1" fmla="*/ 5 h 10400"/>
              <a:gd name="connsiteX2" fmla="*/ 8279 w 17378"/>
              <a:gd name="connsiteY2" fmla="*/ 6442 h 10400"/>
              <a:gd name="connsiteX3" fmla="*/ 17378 w 17378"/>
              <a:gd name="connsiteY3" fmla="*/ 7025 h 10400"/>
              <a:gd name="connsiteX0" fmla="*/ 0 w 18078"/>
              <a:gd name="connsiteY0" fmla="*/ 9691 h 11809"/>
              <a:gd name="connsiteX1" fmla="*/ 4820 w 18078"/>
              <a:gd name="connsiteY1" fmla="*/ 5 h 11809"/>
              <a:gd name="connsiteX2" fmla="*/ 8279 w 18078"/>
              <a:gd name="connsiteY2" fmla="*/ 6442 h 11809"/>
              <a:gd name="connsiteX3" fmla="*/ 18078 w 18078"/>
              <a:gd name="connsiteY3" fmla="*/ 8811 h 11809"/>
              <a:gd name="connsiteX0" fmla="*/ 0 w 18078"/>
              <a:gd name="connsiteY0" fmla="*/ 9691 h 9691"/>
              <a:gd name="connsiteX1" fmla="*/ 4820 w 18078"/>
              <a:gd name="connsiteY1" fmla="*/ 5 h 9691"/>
              <a:gd name="connsiteX2" fmla="*/ 8279 w 18078"/>
              <a:gd name="connsiteY2" fmla="*/ 6442 h 9691"/>
              <a:gd name="connsiteX3" fmla="*/ 18078 w 18078"/>
              <a:gd name="connsiteY3" fmla="*/ 8811 h 9691"/>
              <a:gd name="connsiteX0" fmla="*/ 0 w 10000"/>
              <a:gd name="connsiteY0" fmla="*/ 10352 h 10352"/>
              <a:gd name="connsiteX1" fmla="*/ 2666 w 10000"/>
              <a:gd name="connsiteY1" fmla="*/ 357 h 10352"/>
              <a:gd name="connsiteX2" fmla="*/ 5148 w 10000"/>
              <a:gd name="connsiteY2" fmla="*/ 2024 h 10352"/>
              <a:gd name="connsiteX3" fmla="*/ 10000 w 10000"/>
              <a:gd name="connsiteY3" fmla="*/ 9444 h 10352"/>
              <a:gd name="connsiteX0" fmla="*/ 0 w 10000"/>
              <a:gd name="connsiteY0" fmla="*/ 23803 h 23803"/>
              <a:gd name="connsiteX1" fmla="*/ 2304 w 10000"/>
              <a:gd name="connsiteY1" fmla="*/ 81 h 23803"/>
              <a:gd name="connsiteX2" fmla="*/ 5148 w 10000"/>
              <a:gd name="connsiteY2" fmla="*/ 15475 h 23803"/>
              <a:gd name="connsiteX3" fmla="*/ 10000 w 10000"/>
              <a:gd name="connsiteY3" fmla="*/ 22895 h 23803"/>
              <a:gd name="connsiteX0" fmla="*/ 0 w 10000"/>
              <a:gd name="connsiteY0" fmla="*/ 23803 h 23803"/>
              <a:gd name="connsiteX1" fmla="*/ 2407 w 10000"/>
              <a:gd name="connsiteY1" fmla="*/ 81 h 23803"/>
              <a:gd name="connsiteX2" fmla="*/ 5148 w 10000"/>
              <a:gd name="connsiteY2" fmla="*/ 15475 h 23803"/>
              <a:gd name="connsiteX3" fmla="*/ 10000 w 10000"/>
              <a:gd name="connsiteY3" fmla="*/ 22895 h 23803"/>
              <a:gd name="connsiteX0" fmla="*/ 0 w 10000"/>
              <a:gd name="connsiteY0" fmla="*/ 23776 h 23776"/>
              <a:gd name="connsiteX1" fmla="*/ 2407 w 10000"/>
              <a:gd name="connsiteY1" fmla="*/ 54 h 23776"/>
              <a:gd name="connsiteX2" fmla="*/ 5148 w 10000"/>
              <a:gd name="connsiteY2" fmla="*/ 15448 h 23776"/>
              <a:gd name="connsiteX3" fmla="*/ 10000 w 10000"/>
              <a:gd name="connsiteY3" fmla="*/ 22868 h 23776"/>
              <a:gd name="connsiteX0" fmla="*/ 0 w 10000"/>
              <a:gd name="connsiteY0" fmla="*/ 23809 h 23809"/>
              <a:gd name="connsiteX1" fmla="*/ 2407 w 10000"/>
              <a:gd name="connsiteY1" fmla="*/ 87 h 23809"/>
              <a:gd name="connsiteX2" fmla="*/ 5277 w 10000"/>
              <a:gd name="connsiteY2" fmla="*/ 15205 h 23809"/>
              <a:gd name="connsiteX3" fmla="*/ 10000 w 10000"/>
              <a:gd name="connsiteY3" fmla="*/ 22901 h 23809"/>
              <a:gd name="connsiteX0" fmla="*/ 0 w 10000"/>
              <a:gd name="connsiteY0" fmla="*/ 23790 h 23790"/>
              <a:gd name="connsiteX1" fmla="*/ 2407 w 10000"/>
              <a:gd name="connsiteY1" fmla="*/ 68 h 23790"/>
              <a:gd name="connsiteX2" fmla="*/ 5277 w 10000"/>
              <a:gd name="connsiteY2" fmla="*/ 15186 h 23790"/>
              <a:gd name="connsiteX3" fmla="*/ 10000 w 10000"/>
              <a:gd name="connsiteY3" fmla="*/ 22882 h 23790"/>
              <a:gd name="connsiteX0" fmla="*/ 0 w 10000"/>
              <a:gd name="connsiteY0" fmla="*/ 23790 h 23790"/>
              <a:gd name="connsiteX1" fmla="*/ 2459 w 10000"/>
              <a:gd name="connsiteY1" fmla="*/ 68 h 23790"/>
              <a:gd name="connsiteX2" fmla="*/ 5277 w 10000"/>
              <a:gd name="connsiteY2" fmla="*/ 15186 h 23790"/>
              <a:gd name="connsiteX3" fmla="*/ 10000 w 10000"/>
              <a:gd name="connsiteY3" fmla="*/ 22882 h 23790"/>
              <a:gd name="connsiteX0" fmla="*/ 0 w 10000"/>
              <a:gd name="connsiteY0" fmla="*/ 23803 h 23803"/>
              <a:gd name="connsiteX1" fmla="*/ 2459 w 10000"/>
              <a:gd name="connsiteY1" fmla="*/ 81 h 23803"/>
              <a:gd name="connsiteX2" fmla="*/ 5277 w 10000"/>
              <a:gd name="connsiteY2" fmla="*/ 15199 h 23803"/>
              <a:gd name="connsiteX3" fmla="*/ 7209 w 10000"/>
              <a:gd name="connsiteY3" fmla="*/ 16840 h 23803"/>
              <a:gd name="connsiteX4" fmla="*/ 10000 w 10000"/>
              <a:gd name="connsiteY4" fmla="*/ 22895 h 23803"/>
              <a:gd name="connsiteX0" fmla="*/ 0 w 10000"/>
              <a:gd name="connsiteY0" fmla="*/ 23803 h 23803"/>
              <a:gd name="connsiteX1" fmla="*/ 2459 w 10000"/>
              <a:gd name="connsiteY1" fmla="*/ 81 h 23803"/>
              <a:gd name="connsiteX2" fmla="*/ 5277 w 10000"/>
              <a:gd name="connsiteY2" fmla="*/ 15199 h 23803"/>
              <a:gd name="connsiteX3" fmla="*/ 7261 w 10000"/>
              <a:gd name="connsiteY3" fmla="*/ 15734 h 23803"/>
              <a:gd name="connsiteX4" fmla="*/ 10000 w 10000"/>
              <a:gd name="connsiteY4" fmla="*/ 22895 h 23803"/>
              <a:gd name="connsiteX0" fmla="*/ 0 w 10000"/>
              <a:gd name="connsiteY0" fmla="*/ 23803 h 23803"/>
              <a:gd name="connsiteX1" fmla="*/ 2459 w 10000"/>
              <a:gd name="connsiteY1" fmla="*/ 81 h 23803"/>
              <a:gd name="connsiteX2" fmla="*/ 5277 w 10000"/>
              <a:gd name="connsiteY2" fmla="*/ 15199 h 23803"/>
              <a:gd name="connsiteX3" fmla="*/ 7261 w 10000"/>
              <a:gd name="connsiteY3" fmla="*/ 15734 h 23803"/>
              <a:gd name="connsiteX4" fmla="*/ 10000 w 10000"/>
              <a:gd name="connsiteY4" fmla="*/ 22895 h 23803"/>
              <a:gd name="connsiteX0" fmla="*/ 0 w 10000"/>
              <a:gd name="connsiteY0" fmla="*/ 23803 h 23803"/>
              <a:gd name="connsiteX1" fmla="*/ 2459 w 10000"/>
              <a:gd name="connsiteY1" fmla="*/ 81 h 23803"/>
              <a:gd name="connsiteX2" fmla="*/ 5277 w 10000"/>
              <a:gd name="connsiteY2" fmla="*/ 15199 h 23803"/>
              <a:gd name="connsiteX3" fmla="*/ 7106 w 10000"/>
              <a:gd name="connsiteY3" fmla="*/ 11404 h 23803"/>
              <a:gd name="connsiteX4" fmla="*/ 10000 w 10000"/>
              <a:gd name="connsiteY4" fmla="*/ 22895 h 23803"/>
              <a:gd name="connsiteX0" fmla="*/ 0 w 9974"/>
              <a:gd name="connsiteY0" fmla="*/ 24108 h 24108"/>
              <a:gd name="connsiteX1" fmla="*/ 2433 w 9974"/>
              <a:gd name="connsiteY1" fmla="*/ 110 h 24108"/>
              <a:gd name="connsiteX2" fmla="*/ 5251 w 9974"/>
              <a:gd name="connsiteY2" fmla="*/ 15228 h 24108"/>
              <a:gd name="connsiteX3" fmla="*/ 7080 w 9974"/>
              <a:gd name="connsiteY3" fmla="*/ 11433 h 24108"/>
              <a:gd name="connsiteX4" fmla="*/ 9974 w 9974"/>
              <a:gd name="connsiteY4" fmla="*/ 22924 h 24108"/>
              <a:gd name="connsiteX0" fmla="*/ 0 w 10000"/>
              <a:gd name="connsiteY0" fmla="*/ 9659 h 9659"/>
              <a:gd name="connsiteX1" fmla="*/ 2802 w 10000"/>
              <a:gd name="connsiteY1" fmla="*/ 49 h 9659"/>
              <a:gd name="connsiteX2" fmla="*/ 5265 w 10000"/>
              <a:gd name="connsiteY2" fmla="*/ 5976 h 9659"/>
              <a:gd name="connsiteX3" fmla="*/ 7098 w 10000"/>
              <a:gd name="connsiteY3" fmla="*/ 4401 h 9659"/>
              <a:gd name="connsiteX4" fmla="*/ 10000 w 10000"/>
              <a:gd name="connsiteY4" fmla="*/ 9168 h 9659"/>
              <a:gd name="connsiteX0" fmla="*/ 0 w 10000"/>
              <a:gd name="connsiteY0" fmla="*/ 10072 h 10072"/>
              <a:gd name="connsiteX1" fmla="*/ 1582 w 10000"/>
              <a:gd name="connsiteY1" fmla="*/ 2769 h 10072"/>
              <a:gd name="connsiteX2" fmla="*/ 2802 w 10000"/>
              <a:gd name="connsiteY2" fmla="*/ 123 h 10072"/>
              <a:gd name="connsiteX3" fmla="*/ 5265 w 10000"/>
              <a:gd name="connsiteY3" fmla="*/ 6259 h 10072"/>
              <a:gd name="connsiteX4" fmla="*/ 7098 w 10000"/>
              <a:gd name="connsiteY4" fmla="*/ 4628 h 10072"/>
              <a:gd name="connsiteX5" fmla="*/ 10000 w 10000"/>
              <a:gd name="connsiteY5" fmla="*/ 9564 h 10072"/>
              <a:gd name="connsiteX0" fmla="*/ 0 w 10000"/>
              <a:gd name="connsiteY0" fmla="*/ 9990 h 9990"/>
              <a:gd name="connsiteX1" fmla="*/ 1349 w 10000"/>
              <a:gd name="connsiteY1" fmla="*/ 3834 h 9990"/>
              <a:gd name="connsiteX2" fmla="*/ 2802 w 10000"/>
              <a:gd name="connsiteY2" fmla="*/ 41 h 9990"/>
              <a:gd name="connsiteX3" fmla="*/ 5265 w 10000"/>
              <a:gd name="connsiteY3" fmla="*/ 6177 h 9990"/>
              <a:gd name="connsiteX4" fmla="*/ 7098 w 10000"/>
              <a:gd name="connsiteY4" fmla="*/ 4546 h 9990"/>
              <a:gd name="connsiteX5" fmla="*/ 10000 w 10000"/>
              <a:gd name="connsiteY5" fmla="*/ 9482 h 9990"/>
              <a:gd name="connsiteX0" fmla="*/ 0 w 10000"/>
              <a:gd name="connsiteY0" fmla="*/ 10000 h 10000"/>
              <a:gd name="connsiteX1" fmla="*/ 1349 w 10000"/>
              <a:gd name="connsiteY1" fmla="*/ 3838 h 10000"/>
              <a:gd name="connsiteX2" fmla="*/ 2802 w 10000"/>
              <a:gd name="connsiteY2" fmla="*/ 41 h 10000"/>
              <a:gd name="connsiteX3" fmla="*/ 5265 w 10000"/>
              <a:gd name="connsiteY3" fmla="*/ 6183 h 10000"/>
              <a:gd name="connsiteX4" fmla="*/ 7098 w 10000"/>
              <a:gd name="connsiteY4" fmla="*/ 4551 h 10000"/>
              <a:gd name="connsiteX5" fmla="*/ 10000 w 10000"/>
              <a:gd name="connsiteY5" fmla="*/ 9491 h 10000"/>
              <a:gd name="connsiteX0" fmla="*/ 0 w 10000"/>
              <a:gd name="connsiteY0" fmla="*/ 10000 h 10000"/>
              <a:gd name="connsiteX1" fmla="*/ 1297 w 10000"/>
              <a:gd name="connsiteY1" fmla="*/ 3838 h 10000"/>
              <a:gd name="connsiteX2" fmla="*/ 2802 w 10000"/>
              <a:gd name="connsiteY2" fmla="*/ 41 h 10000"/>
              <a:gd name="connsiteX3" fmla="*/ 5265 w 10000"/>
              <a:gd name="connsiteY3" fmla="*/ 6183 h 10000"/>
              <a:gd name="connsiteX4" fmla="*/ 7098 w 10000"/>
              <a:gd name="connsiteY4" fmla="*/ 4551 h 10000"/>
              <a:gd name="connsiteX5" fmla="*/ 10000 w 10000"/>
              <a:gd name="connsiteY5" fmla="*/ 9491 h 10000"/>
              <a:gd name="connsiteX0" fmla="*/ 0 w 10052"/>
              <a:gd name="connsiteY0" fmla="*/ 10000 h 10000"/>
              <a:gd name="connsiteX1" fmla="*/ 1349 w 10052"/>
              <a:gd name="connsiteY1" fmla="*/ 3838 h 10000"/>
              <a:gd name="connsiteX2" fmla="*/ 2854 w 10052"/>
              <a:gd name="connsiteY2" fmla="*/ 41 h 10000"/>
              <a:gd name="connsiteX3" fmla="*/ 5317 w 10052"/>
              <a:gd name="connsiteY3" fmla="*/ 6183 h 10000"/>
              <a:gd name="connsiteX4" fmla="*/ 7150 w 10052"/>
              <a:gd name="connsiteY4" fmla="*/ 4551 h 10000"/>
              <a:gd name="connsiteX5" fmla="*/ 10052 w 10052"/>
              <a:gd name="connsiteY5" fmla="*/ 9491 h 10000"/>
              <a:gd name="connsiteX0" fmla="*/ 0 w 10052"/>
              <a:gd name="connsiteY0" fmla="*/ 10000 h 10000"/>
              <a:gd name="connsiteX1" fmla="*/ 1349 w 10052"/>
              <a:gd name="connsiteY1" fmla="*/ 3838 h 10000"/>
              <a:gd name="connsiteX2" fmla="*/ 2854 w 10052"/>
              <a:gd name="connsiteY2" fmla="*/ 41 h 10000"/>
              <a:gd name="connsiteX3" fmla="*/ 5317 w 10052"/>
              <a:gd name="connsiteY3" fmla="*/ 6183 h 10000"/>
              <a:gd name="connsiteX4" fmla="*/ 7150 w 10052"/>
              <a:gd name="connsiteY4" fmla="*/ 4551 h 10000"/>
              <a:gd name="connsiteX5" fmla="*/ 10052 w 10052"/>
              <a:gd name="connsiteY5" fmla="*/ 9491 h 10000"/>
              <a:gd name="connsiteX0" fmla="*/ 0 w 10052"/>
              <a:gd name="connsiteY0" fmla="*/ 9414 h 9414"/>
              <a:gd name="connsiteX1" fmla="*/ 1349 w 10052"/>
              <a:gd name="connsiteY1" fmla="*/ 3252 h 9414"/>
              <a:gd name="connsiteX2" fmla="*/ 3061 w 10052"/>
              <a:gd name="connsiteY2" fmla="*/ 49 h 9414"/>
              <a:gd name="connsiteX3" fmla="*/ 5317 w 10052"/>
              <a:gd name="connsiteY3" fmla="*/ 5597 h 9414"/>
              <a:gd name="connsiteX4" fmla="*/ 7150 w 10052"/>
              <a:gd name="connsiteY4" fmla="*/ 3965 h 9414"/>
              <a:gd name="connsiteX5" fmla="*/ 10052 w 10052"/>
              <a:gd name="connsiteY5" fmla="*/ 8905 h 9414"/>
              <a:gd name="connsiteX0" fmla="*/ 0 w 10000"/>
              <a:gd name="connsiteY0" fmla="*/ 9995 h 9995"/>
              <a:gd name="connsiteX1" fmla="*/ 1342 w 10000"/>
              <a:gd name="connsiteY1" fmla="*/ 3449 h 9995"/>
              <a:gd name="connsiteX2" fmla="*/ 3045 w 10000"/>
              <a:gd name="connsiteY2" fmla="*/ 47 h 9995"/>
              <a:gd name="connsiteX3" fmla="*/ 5289 w 10000"/>
              <a:gd name="connsiteY3" fmla="*/ 5940 h 9995"/>
              <a:gd name="connsiteX4" fmla="*/ 7113 w 10000"/>
              <a:gd name="connsiteY4" fmla="*/ 4207 h 9995"/>
              <a:gd name="connsiteX5" fmla="*/ 10000 w 10000"/>
              <a:gd name="connsiteY5" fmla="*/ 9454 h 9995"/>
              <a:gd name="connsiteX0" fmla="*/ 0 w 10052"/>
              <a:gd name="connsiteY0" fmla="*/ 10047 h 10047"/>
              <a:gd name="connsiteX1" fmla="*/ 1394 w 10052"/>
              <a:gd name="connsiteY1" fmla="*/ 3456 h 10047"/>
              <a:gd name="connsiteX2" fmla="*/ 3097 w 10052"/>
              <a:gd name="connsiteY2" fmla="*/ 52 h 10047"/>
              <a:gd name="connsiteX3" fmla="*/ 5341 w 10052"/>
              <a:gd name="connsiteY3" fmla="*/ 5948 h 10047"/>
              <a:gd name="connsiteX4" fmla="*/ 7165 w 10052"/>
              <a:gd name="connsiteY4" fmla="*/ 4214 h 10047"/>
              <a:gd name="connsiteX5" fmla="*/ 10052 w 10052"/>
              <a:gd name="connsiteY5" fmla="*/ 9464 h 10047"/>
              <a:gd name="connsiteX0" fmla="*/ 0 w 10000"/>
              <a:gd name="connsiteY0" fmla="*/ 10005 h 10005"/>
              <a:gd name="connsiteX1" fmla="*/ 1342 w 10000"/>
              <a:gd name="connsiteY1" fmla="*/ 3456 h 10005"/>
              <a:gd name="connsiteX2" fmla="*/ 3045 w 10000"/>
              <a:gd name="connsiteY2" fmla="*/ 52 h 10005"/>
              <a:gd name="connsiteX3" fmla="*/ 5289 w 10000"/>
              <a:gd name="connsiteY3" fmla="*/ 5948 h 10005"/>
              <a:gd name="connsiteX4" fmla="*/ 7113 w 10000"/>
              <a:gd name="connsiteY4" fmla="*/ 4214 h 10005"/>
              <a:gd name="connsiteX5" fmla="*/ 10000 w 10000"/>
              <a:gd name="connsiteY5" fmla="*/ 9464 h 10005"/>
              <a:gd name="connsiteX0" fmla="*/ 0 w 10000"/>
              <a:gd name="connsiteY0" fmla="*/ 10378 h 10378"/>
              <a:gd name="connsiteX1" fmla="*/ 1342 w 10000"/>
              <a:gd name="connsiteY1" fmla="*/ 3829 h 10378"/>
              <a:gd name="connsiteX2" fmla="*/ 3174 w 10000"/>
              <a:gd name="connsiteY2" fmla="*/ 46 h 10378"/>
              <a:gd name="connsiteX3" fmla="*/ 5289 w 10000"/>
              <a:gd name="connsiteY3" fmla="*/ 6321 h 10378"/>
              <a:gd name="connsiteX4" fmla="*/ 7113 w 10000"/>
              <a:gd name="connsiteY4" fmla="*/ 4587 h 10378"/>
              <a:gd name="connsiteX5" fmla="*/ 10000 w 10000"/>
              <a:gd name="connsiteY5" fmla="*/ 9837 h 10378"/>
              <a:gd name="connsiteX0" fmla="*/ 0 w 10000"/>
              <a:gd name="connsiteY0" fmla="*/ 10752 h 10752"/>
              <a:gd name="connsiteX1" fmla="*/ 1342 w 10000"/>
              <a:gd name="connsiteY1" fmla="*/ 4203 h 10752"/>
              <a:gd name="connsiteX2" fmla="*/ 3560 w 10000"/>
              <a:gd name="connsiteY2" fmla="*/ 41 h 10752"/>
              <a:gd name="connsiteX3" fmla="*/ 5289 w 10000"/>
              <a:gd name="connsiteY3" fmla="*/ 6695 h 10752"/>
              <a:gd name="connsiteX4" fmla="*/ 7113 w 10000"/>
              <a:gd name="connsiteY4" fmla="*/ 4961 h 10752"/>
              <a:gd name="connsiteX5" fmla="*/ 10000 w 10000"/>
              <a:gd name="connsiteY5" fmla="*/ 10211 h 10752"/>
              <a:gd name="connsiteX0" fmla="*/ 0 w 10000"/>
              <a:gd name="connsiteY0" fmla="*/ 10713 h 10713"/>
              <a:gd name="connsiteX1" fmla="*/ 1342 w 10000"/>
              <a:gd name="connsiteY1" fmla="*/ 4164 h 10713"/>
              <a:gd name="connsiteX2" fmla="*/ 3560 w 10000"/>
              <a:gd name="connsiteY2" fmla="*/ 2 h 10713"/>
              <a:gd name="connsiteX3" fmla="*/ 4516 w 10000"/>
              <a:gd name="connsiteY3" fmla="*/ 3794 h 10713"/>
              <a:gd name="connsiteX4" fmla="*/ 7113 w 10000"/>
              <a:gd name="connsiteY4" fmla="*/ 4922 h 10713"/>
              <a:gd name="connsiteX5" fmla="*/ 10000 w 10000"/>
              <a:gd name="connsiteY5" fmla="*/ 10172 h 10713"/>
              <a:gd name="connsiteX0" fmla="*/ 0 w 10000"/>
              <a:gd name="connsiteY0" fmla="*/ 10713 h 10713"/>
              <a:gd name="connsiteX1" fmla="*/ 1342 w 10000"/>
              <a:gd name="connsiteY1" fmla="*/ 4164 h 10713"/>
              <a:gd name="connsiteX2" fmla="*/ 3405 w 10000"/>
              <a:gd name="connsiteY2" fmla="*/ 2 h 10713"/>
              <a:gd name="connsiteX3" fmla="*/ 4516 w 10000"/>
              <a:gd name="connsiteY3" fmla="*/ 3794 h 10713"/>
              <a:gd name="connsiteX4" fmla="*/ 7113 w 10000"/>
              <a:gd name="connsiteY4" fmla="*/ 4922 h 10713"/>
              <a:gd name="connsiteX5" fmla="*/ 10000 w 10000"/>
              <a:gd name="connsiteY5" fmla="*/ 10172 h 10713"/>
              <a:gd name="connsiteX0" fmla="*/ 0 w 10000"/>
              <a:gd name="connsiteY0" fmla="*/ 10713 h 10713"/>
              <a:gd name="connsiteX1" fmla="*/ 1342 w 10000"/>
              <a:gd name="connsiteY1" fmla="*/ 4164 h 10713"/>
              <a:gd name="connsiteX2" fmla="*/ 3405 w 10000"/>
              <a:gd name="connsiteY2" fmla="*/ 2 h 10713"/>
              <a:gd name="connsiteX3" fmla="*/ 4516 w 10000"/>
              <a:gd name="connsiteY3" fmla="*/ 3794 h 10713"/>
              <a:gd name="connsiteX4" fmla="*/ 5799 w 10000"/>
              <a:gd name="connsiteY4" fmla="*/ 7658 h 10713"/>
              <a:gd name="connsiteX5" fmla="*/ 10000 w 10000"/>
              <a:gd name="connsiteY5" fmla="*/ 10172 h 10713"/>
              <a:gd name="connsiteX0" fmla="*/ 0 w 10000"/>
              <a:gd name="connsiteY0" fmla="*/ 10713 h 10713"/>
              <a:gd name="connsiteX1" fmla="*/ 1342 w 10000"/>
              <a:gd name="connsiteY1" fmla="*/ 4164 h 10713"/>
              <a:gd name="connsiteX2" fmla="*/ 3405 w 10000"/>
              <a:gd name="connsiteY2" fmla="*/ 2 h 10713"/>
              <a:gd name="connsiteX3" fmla="*/ 4516 w 10000"/>
              <a:gd name="connsiteY3" fmla="*/ 3794 h 10713"/>
              <a:gd name="connsiteX4" fmla="*/ 5799 w 10000"/>
              <a:gd name="connsiteY4" fmla="*/ 7658 h 10713"/>
              <a:gd name="connsiteX5" fmla="*/ 10000 w 10000"/>
              <a:gd name="connsiteY5" fmla="*/ 10172 h 10713"/>
              <a:gd name="connsiteX0" fmla="*/ 0 w 10000"/>
              <a:gd name="connsiteY0" fmla="*/ 10713 h 10713"/>
              <a:gd name="connsiteX1" fmla="*/ 1342 w 10000"/>
              <a:gd name="connsiteY1" fmla="*/ 4164 h 10713"/>
              <a:gd name="connsiteX2" fmla="*/ 3405 w 10000"/>
              <a:gd name="connsiteY2" fmla="*/ 2 h 10713"/>
              <a:gd name="connsiteX3" fmla="*/ 4516 w 10000"/>
              <a:gd name="connsiteY3" fmla="*/ 3794 h 10713"/>
              <a:gd name="connsiteX4" fmla="*/ 5799 w 10000"/>
              <a:gd name="connsiteY4" fmla="*/ 7658 h 10713"/>
              <a:gd name="connsiteX5" fmla="*/ 10000 w 10000"/>
              <a:gd name="connsiteY5" fmla="*/ 10172 h 10713"/>
              <a:gd name="connsiteX0" fmla="*/ 0 w 10000"/>
              <a:gd name="connsiteY0" fmla="*/ 10713 h 10713"/>
              <a:gd name="connsiteX1" fmla="*/ 1342 w 10000"/>
              <a:gd name="connsiteY1" fmla="*/ 4164 h 10713"/>
              <a:gd name="connsiteX2" fmla="*/ 3405 w 10000"/>
              <a:gd name="connsiteY2" fmla="*/ 2 h 10713"/>
              <a:gd name="connsiteX3" fmla="*/ 4516 w 10000"/>
              <a:gd name="connsiteY3" fmla="*/ 3794 h 10713"/>
              <a:gd name="connsiteX4" fmla="*/ 5799 w 10000"/>
              <a:gd name="connsiteY4" fmla="*/ 7658 h 10713"/>
              <a:gd name="connsiteX5" fmla="*/ 7345 w 10000"/>
              <a:gd name="connsiteY5" fmla="*/ 8837 h 10713"/>
              <a:gd name="connsiteX6" fmla="*/ 10000 w 10000"/>
              <a:gd name="connsiteY6" fmla="*/ 10172 h 10713"/>
              <a:gd name="connsiteX0" fmla="*/ 0 w 10000"/>
              <a:gd name="connsiteY0" fmla="*/ 10751 h 10751"/>
              <a:gd name="connsiteX1" fmla="*/ 1342 w 10000"/>
              <a:gd name="connsiteY1" fmla="*/ 4202 h 10751"/>
              <a:gd name="connsiteX2" fmla="*/ 3405 w 10000"/>
              <a:gd name="connsiteY2" fmla="*/ 40 h 10751"/>
              <a:gd name="connsiteX3" fmla="*/ 4722 w 10000"/>
              <a:gd name="connsiteY3" fmla="*/ 2527 h 10751"/>
              <a:gd name="connsiteX4" fmla="*/ 5799 w 10000"/>
              <a:gd name="connsiteY4" fmla="*/ 7696 h 10751"/>
              <a:gd name="connsiteX5" fmla="*/ 7345 w 10000"/>
              <a:gd name="connsiteY5" fmla="*/ 8875 h 10751"/>
              <a:gd name="connsiteX6" fmla="*/ 10000 w 10000"/>
              <a:gd name="connsiteY6" fmla="*/ 10210 h 10751"/>
              <a:gd name="connsiteX0" fmla="*/ 0 w 10000"/>
              <a:gd name="connsiteY0" fmla="*/ 10739 h 10739"/>
              <a:gd name="connsiteX1" fmla="*/ 1342 w 10000"/>
              <a:gd name="connsiteY1" fmla="*/ 4190 h 10739"/>
              <a:gd name="connsiteX2" fmla="*/ 3405 w 10000"/>
              <a:gd name="connsiteY2" fmla="*/ 28 h 10739"/>
              <a:gd name="connsiteX3" fmla="*/ 4722 w 10000"/>
              <a:gd name="connsiteY3" fmla="*/ 2515 h 10739"/>
              <a:gd name="connsiteX4" fmla="*/ 5438 w 10000"/>
              <a:gd name="connsiteY4" fmla="*/ 5159 h 10739"/>
              <a:gd name="connsiteX5" fmla="*/ 7345 w 10000"/>
              <a:gd name="connsiteY5" fmla="*/ 8863 h 10739"/>
              <a:gd name="connsiteX6" fmla="*/ 10000 w 10000"/>
              <a:gd name="connsiteY6" fmla="*/ 10198 h 10739"/>
              <a:gd name="connsiteX0" fmla="*/ 0 w 10000"/>
              <a:gd name="connsiteY0" fmla="*/ 10739 h 10739"/>
              <a:gd name="connsiteX1" fmla="*/ 1342 w 10000"/>
              <a:gd name="connsiteY1" fmla="*/ 4190 h 10739"/>
              <a:gd name="connsiteX2" fmla="*/ 3405 w 10000"/>
              <a:gd name="connsiteY2" fmla="*/ 28 h 10739"/>
              <a:gd name="connsiteX3" fmla="*/ 4537 w 10000"/>
              <a:gd name="connsiteY3" fmla="*/ 2381 h 10739"/>
              <a:gd name="connsiteX4" fmla="*/ 4722 w 10000"/>
              <a:gd name="connsiteY4" fmla="*/ 2515 h 10739"/>
              <a:gd name="connsiteX5" fmla="*/ 5438 w 10000"/>
              <a:gd name="connsiteY5" fmla="*/ 5159 h 10739"/>
              <a:gd name="connsiteX6" fmla="*/ 7345 w 10000"/>
              <a:gd name="connsiteY6" fmla="*/ 8863 h 10739"/>
              <a:gd name="connsiteX7" fmla="*/ 10000 w 10000"/>
              <a:gd name="connsiteY7" fmla="*/ 10198 h 10739"/>
              <a:gd name="connsiteX0" fmla="*/ 0 w 10000"/>
              <a:gd name="connsiteY0" fmla="*/ 10739 h 10739"/>
              <a:gd name="connsiteX1" fmla="*/ 1342 w 10000"/>
              <a:gd name="connsiteY1" fmla="*/ 4190 h 10739"/>
              <a:gd name="connsiteX2" fmla="*/ 3405 w 10000"/>
              <a:gd name="connsiteY2" fmla="*/ 28 h 10739"/>
              <a:gd name="connsiteX3" fmla="*/ 4537 w 10000"/>
              <a:gd name="connsiteY3" fmla="*/ 2381 h 10739"/>
              <a:gd name="connsiteX4" fmla="*/ 4722 w 10000"/>
              <a:gd name="connsiteY4" fmla="*/ 2515 h 10739"/>
              <a:gd name="connsiteX5" fmla="*/ 5438 w 10000"/>
              <a:gd name="connsiteY5" fmla="*/ 5159 h 10739"/>
              <a:gd name="connsiteX6" fmla="*/ 7345 w 10000"/>
              <a:gd name="connsiteY6" fmla="*/ 8863 h 10739"/>
              <a:gd name="connsiteX7" fmla="*/ 10000 w 10000"/>
              <a:gd name="connsiteY7" fmla="*/ 10198 h 10739"/>
              <a:gd name="connsiteX0" fmla="*/ 0 w 10000"/>
              <a:gd name="connsiteY0" fmla="*/ 10741 h 10741"/>
              <a:gd name="connsiteX1" fmla="*/ 1342 w 10000"/>
              <a:gd name="connsiteY1" fmla="*/ 4192 h 10741"/>
              <a:gd name="connsiteX2" fmla="*/ 3405 w 10000"/>
              <a:gd name="connsiteY2" fmla="*/ 30 h 10741"/>
              <a:gd name="connsiteX3" fmla="*/ 4537 w 10000"/>
              <a:gd name="connsiteY3" fmla="*/ 2383 h 10741"/>
              <a:gd name="connsiteX4" fmla="*/ 4722 w 10000"/>
              <a:gd name="connsiteY4" fmla="*/ 2517 h 10741"/>
              <a:gd name="connsiteX5" fmla="*/ 5438 w 10000"/>
              <a:gd name="connsiteY5" fmla="*/ 5161 h 10741"/>
              <a:gd name="connsiteX6" fmla="*/ 7345 w 10000"/>
              <a:gd name="connsiteY6" fmla="*/ 8865 h 10741"/>
              <a:gd name="connsiteX7" fmla="*/ 10000 w 10000"/>
              <a:gd name="connsiteY7" fmla="*/ 10200 h 10741"/>
              <a:gd name="connsiteX0" fmla="*/ 0 w 10000"/>
              <a:gd name="connsiteY0" fmla="*/ 10744 h 10744"/>
              <a:gd name="connsiteX1" fmla="*/ 1342 w 10000"/>
              <a:gd name="connsiteY1" fmla="*/ 4195 h 10744"/>
              <a:gd name="connsiteX2" fmla="*/ 3405 w 10000"/>
              <a:gd name="connsiteY2" fmla="*/ 33 h 10744"/>
              <a:gd name="connsiteX3" fmla="*/ 4537 w 10000"/>
              <a:gd name="connsiteY3" fmla="*/ 2386 h 10744"/>
              <a:gd name="connsiteX4" fmla="*/ 5438 w 10000"/>
              <a:gd name="connsiteY4" fmla="*/ 5164 h 10744"/>
              <a:gd name="connsiteX5" fmla="*/ 7345 w 10000"/>
              <a:gd name="connsiteY5" fmla="*/ 8868 h 10744"/>
              <a:gd name="connsiteX6" fmla="*/ 10000 w 10000"/>
              <a:gd name="connsiteY6" fmla="*/ 10203 h 10744"/>
              <a:gd name="connsiteX0" fmla="*/ 0 w 10000"/>
              <a:gd name="connsiteY0" fmla="*/ 10744 h 10744"/>
              <a:gd name="connsiteX1" fmla="*/ 1342 w 10000"/>
              <a:gd name="connsiteY1" fmla="*/ 4195 h 10744"/>
              <a:gd name="connsiteX2" fmla="*/ 3405 w 10000"/>
              <a:gd name="connsiteY2" fmla="*/ 33 h 10744"/>
              <a:gd name="connsiteX3" fmla="*/ 4537 w 10000"/>
              <a:gd name="connsiteY3" fmla="*/ 2386 h 10744"/>
              <a:gd name="connsiteX4" fmla="*/ 5438 w 10000"/>
              <a:gd name="connsiteY4" fmla="*/ 5164 h 10744"/>
              <a:gd name="connsiteX5" fmla="*/ 6649 w 10000"/>
              <a:gd name="connsiteY5" fmla="*/ 7900 h 10744"/>
              <a:gd name="connsiteX6" fmla="*/ 10000 w 10000"/>
              <a:gd name="connsiteY6" fmla="*/ 10203 h 10744"/>
              <a:gd name="connsiteX0" fmla="*/ 0 w 9742"/>
              <a:gd name="connsiteY0" fmla="*/ 10744 h 10744"/>
              <a:gd name="connsiteX1" fmla="*/ 1342 w 9742"/>
              <a:gd name="connsiteY1" fmla="*/ 4195 h 10744"/>
              <a:gd name="connsiteX2" fmla="*/ 3405 w 9742"/>
              <a:gd name="connsiteY2" fmla="*/ 33 h 10744"/>
              <a:gd name="connsiteX3" fmla="*/ 4537 w 9742"/>
              <a:gd name="connsiteY3" fmla="*/ 2386 h 10744"/>
              <a:gd name="connsiteX4" fmla="*/ 5438 w 9742"/>
              <a:gd name="connsiteY4" fmla="*/ 5164 h 10744"/>
              <a:gd name="connsiteX5" fmla="*/ 6649 w 9742"/>
              <a:gd name="connsiteY5" fmla="*/ 7900 h 10744"/>
              <a:gd name="connsiteX6" fmla="*/ 9742 w 9742"/>
              <a:gd name="connsiteY6" fmla="*/ 6120 h 10744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6825 w 10000"/>
              <a:gd name="connsiteY5" fmla="*/ 7353 h 10000"/>
              <a:gd name="connsiteX6" fmla="*/ 10000 w 10000"/>
              <a:gd name="connsiteY6" fmla="*/ 5696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6825 w 10000"/>
              <a:gd name="connsiteY5" fmla="*/ 7353 h 10000"/>
              <a:gd name="connsiteX6" fmla="*/ 8703 w 10000"/>
              <a:gd name="connsiteY6" fmla="*/ 7000 h 10000"/>
              <a:gd name="connsiteX7" fmla="*/ 10000 w 10000"/>
              <a:gd name="connsiteY7" fmla="*/ 5696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7116 w 10000"/>
              <a:gd name="connsiteY5" fmla="*/ 7666 h 10000"/>
              <a:gd name="connsiteX6" fmla="*/ 8703 w 10000"/>
              <a:gd name="connsiteY6" fmla="*/ 7000 h 10000"/>
              <a:gd name="connsiteX7" fmla="*/ 10000 w 10000"/>
              <a:gd name="connsiteY7" fmla="*/ 5696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7116 w 10000"/>
              <a:gd name="connsiteY5" fmla="*/ 7666 h 10000"/>
              <a:gd name="connsiteX6" fmla="*/ 8703 w 10000"/>
              <a:gd name="connsiteY6" fmla="*/ 7000 h 10000"/>
              <a:gd name="connsiteX7" fmla="*/ 8465 w 10000"/>
              <a:gd name="connsiteY7" fmla="*/ 6647 h 10000"/>
              <a:gd name="connsiteX8" fmla="*/ 10000 w 10000"/>
              <a:gd name="connsiteY8" fmla="*/ 5696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5696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5696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5696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5696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4364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582 w 10000"/>
              <a:gd name="connsiteY4" fmla="*/ 4806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4364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608 w 10000"/>
              <a:gd name="connsiteY4" fmla="*/ 5041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4364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608 w 10000"/>
              <a:gd name="connsiteY4" fmla="*/ 5041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4364 h 10000"/>
              <a:gd name="connsiteX0" fmla="*/ 0 w 10000"/>
              <a:gd name="connsiteY0" fmla="*/ 10000 h 10000"/>
              <a:gd name="connsiteX1" fmla="*/ 1378 w 10000"/>
              <a:gd name="connsiteY1" fmla="*/ 3905 h 10000"/>
              <a:gd name="connsiteX2" fmla="*/ 3495 w 10000"/>
              <a:gd name="connsiteY2" fmla="*/ 31 h 10000"/>
              <a:gd name="connsiteX3" fmla="*/ 4657 w 10000"/>
              <a:gd name="connsiteY3" fmla="*/ 2221 h 10000"/>
              <a:gd name="connsiteX4" fmla="*/ 5608 w 10000"/>
              <a:gd name="connsiteY4" fmla="*/ 5041 h 10000"/>
              <a:gd name="connsiteX5" fmla="*/ 7116 w 10000"/>
              <a:gd name="connsiteY5" fmla="*/ 7666 h 10000"/>
              <a:gd name="connsiteX6" fmla="*/ 8465 w 10000"/>
              <a:gd name="connsiteY6" fmla="*/ 6647 h 10000"/>
              <a:gd name="connsiteX7" fmla="*/ 10000 w 10000"/>
              <a:gd name="connsiteY7" fmla="*/ 4364 h 10000"/>
              <a:gd name="connsiteX0" fmla="*/ 0 w 10000"/>
              <a:gd name="connsiteY0" fmla="*/ 10001 h 10001"/>
              <a:gd name="connsiteX1" fmla="*/ 1378 w 10000"/>
              <a:gd name="connsiteY1" fmla="*/ 3906 h 10001"/>
              <a:gd name="connsiteX2" fmla="*/ 2620 w 10000"/>
              <a:gd name="connsiteY2" fmla="*/ 1125 h 10001"/>
              <a:gd name="connsiteX3" fmla="*/ 3495 w 10000"/>
              <a:gd name="connsiteY3" fmla="*/ 32 h 10001"/>
              <a:gd name="connsiteX4" fmla="*/ 4657 w 10000"/>
              <a:gd name="connsiteY4" fmla="*/ 2222 h 10001"/>
              <a:gd name="connsiteX5" fmla="*/ 5608 w 10000"/>
              <a:gd name="connsiteY5" fmla="*/ 5042 h 10001"/>
              <a:gd name="connsiteX6" fmla="*/ 7116 w 10000"/>
              <a:gd name="connsiteY6" fmla="*/ 7667 h 10001"/>
              <a:gd name="connsiteX7" fmla="*/ 8465 w 10000"/>
              <a:gd name="connsiteY7" fmla="*/ 6648 h 10001"/>
              <a:gd name="connsiteX8" fmla="*/ 10000 w 10000"/>
              <a:gd name="connsiteY8" fmla="*/ 4365 h 10001"/>
              <a:gd name="connsiteX0" fmla="*/ 0 w 10000"/>
              <a:gd name="connsiteY0" fmla="*/ 10001 h 10001"/>
              <a:gd name="connsiteX1" fmla="*/ 1378 w 10000"/>
              <a:gd name="connsiteY1" fmla="*/ 3906 h 10001"/>
              <a:gd name="connsiteX2" fmla="*/ 2620 w 10000"/>
              <a:gd name="connsiteY2" fmla="*/ 1125 h 10001"/>
              <a:gd name="connsiteX3" fmla="*/ 3495 w 10000"/>
              <a:gd name="connsiteY3" fmla="*/ 32 h 10001"/>
              <a:gd name="connsiteX4" fmla="*/ 4657 w 10000"/>
              <a:gd name="connsiteY4" fmla="*/ 2222 h 10001"/>
              <a:gd name="connsiteX5" fmla="*/ 5608 w 10000"/>
              <a:gd name="connsiteY5" fmla="*/ 5042 h 10001"/>
              <a:gd name="connsiteX6" fmla="*/ 7116 w 10000"/>
              <a:gd name="connsiteY6" fmla="*/ 7667 h 10001"/>
              <a:gd name="connsiteX7" fmla="*/ 8465 w 10000"/>
              <a:gd name="connsiteY7" fmla="*/ 6648 h 10001"/>
              <a:gd name="connsiteX8" fmla="*/ 10000 w 10000"/>
              <a:gd name="connsiteY8" fmla="*/ 4365 h 10001"/>
              <a:gd name="connsiteX0" fmla="*/ 0 w 10000"/>
              <a:gd name="connsiteY0" fmla="*/ 10012 h 10012"/>
              <a:gd name="connsiteX1" fmla="*/ 1378 w 10000"/>
              <a:gd name="connsiteY1" fmla="*/ 3917 h 10012"/>
              <a:gd name="connsiteX2" fmla="*/ 2567 w 10000"/>
              <a:gd name="connsiteY2" fmla="*/ 1018 h 10012"/>
              <a:gd name="connsiteX3" fmla="*/ 3495 w 10000"/>
              <a:gd name="connsiteY3" fmla="*/ 43 h 10012"/>
              <a:gd name="connsiteX4" fmla="*/ 4657 w 10000"/>
              <a:gd name="connsiteY4" fmla="*/ 2233 h 10012"/>
              <a:gd name="connsiteX5" fmla="*/ 5608 w 10000"/>
              <a:gd name="connsiteY5" fmla="*/ 5053 h 10012"/>
              <a:gd name="connsiteX6" fmla="*/ 7116 w 10000"/>
              <a:gd name="connsiteY6" fmla="*/ 7678 h 10012"/>
              <a:gd name="connsiteX7" fmla="*/ 8465 w 10000"/>
              <a:gd name="connsiteY7" fmla="*/ 6659 h 10012"/>
              <a:gd name="connsiteX8" fmla="*/ 10000 w 10000"/>
              <a:gd name="connsiteY8" fmla="*/ 4376 h 10012"/>
              <a:gd name="connsiteX0" fmla="*/ 0 w 10000"/>
              <a:gd name="connsiteY0" fmla="*/ 10012 h 10012"/>
              <a:gd name="connsiteX1" fmla="*/ 1378 w 10000"/>
              <a:gd name="connsiteY1" fmla="*/ 3917 h 10012"/>
              <a:gd name="connsiteX2" fmla="*/ 2567 w 10000"/>
              <a:gd name="connsiteY2" fmla="*/ 1018 h 10012"/>
              <a:gd name="connsiteX3" fmla="*/ 3495 w 10000"/>
              <a:gd name="connsiteY3" fmla="*/ 43 h 10012"/>
              <a:gd name="connsiteX4" fmla="*/ 4657 w 10000"/>
              <a:gd name="connsiteY4" fmla="*/ 2233 h 10012"/>
              <a:gd name="connsiteX5" fmla="*/ 5608 w 10000"/>
              <a:gd name="connsiteY5" fmla="*/ 5053 h 10012"/>
              <a:gd name="connsiteX6" fmla="*/ 7116 w 10000"/>
              <a:gd name="connsiteY6" fmla="*/ 7678 h 10012"/>
              <a:gd name="connsiteX7" fmla="*/ 8465 w 10000"/>
              <a:gd name="connsiteY7" fmla="*/ 6659 h 10012"/>
              <a:gd name="connsiteX8" fmla="*/ 10000 w 10000"/>
              <a:gd name="connsiteY8" fmla="*/ 4376 h 10012"/>
              <a:gd name="connsiteX0" fmla="*/ 0 w 10000"/>
              <a:gd name="connsiteY0" fmla="*/ 10012 h 10012"/>
              <a:gd name="connsiteX1" fmla="*/ 1378 w 10000"/>
              <a:gd name="connsiteY1" fmla="*/ 3917 h 10012"/>
              <a:gd name="connsiteX2" fmla="*/ 2567 w 10000"/>
              <a:gd name="connsiteY2" fmla="*/ 1018 h 10012"/>
              <a:gd name="connsiteX3" fmla="*/ 3495 w 10000"/>
              <a:gd name="connsiteY3" fmla="*/ 43 h 10012"/>
              <a:gd name="connsiteX4" fmla="*/ 4657 w 10000"/>
              <a:gd name="connsiteY4" fmla="*/ 2233 h 10012"/>
              <a:gd name="connsiteX5" fmla="*/ 5608 w 10000"/>
              <a:gd name="connsiteY5" fmla="*/ 5053 h 10012"/>
              <a:gd name="connsiteX6" fmla="*/ 7116 w 10000"/>
              <a:gd name="connsiteY6" fmla="*/ 7678 h 10012"/>
              <a:gd name="connsiteX7" fmla="*/ 8465 w 10000"/>
              <a:gd name="connsiteY7" fmla="*/ 6659 h 10012"/>
              <a:gd name="connsiteX8" fmla="*/ 10000 w 10000"/>
              <a:gd name="connsiteY8" fmla="*/ 4376 h 10012"/>
              <a:gd name="connsiteX0" fmla="*/ 0 w 10000"/>
              <a:gd name="connsiteY0" fmla="*/ 10012 h 10012"/>
              <a:gd name="connsiteX1" fmla="*/ 1378 w 10000"/>
              <a:gd name="connsiteY1" fmla="*/ 3917 h 10012"/>
              <a:gd name="connsiteX2" fmla="*/ 2567 w 10000"/>
              <a:gd name="connsiteY2" fmla="*/ 1018 h 10012"/>
              <a:gd name="connsiteX3" fmla="*/ 3495 w 10000"/>
              <a:gd name="connsiteY3" fmla="*/ 43 h 10012"/>
              <a:gd name="connsiteX4" fmla="*/ 4657 w 10000"/>
              <a:gd name="connsiteY4" fmla="*/ 2233 h 10012"/>
              <a:gd name="connsiteX5" fmla="*/ 5608 w 10000"/>
              <a:gd name="connsiteY5" fmla="*/ 5053 h 10012"/>
              <a:gd name="connsiteX6" fmla="*/ 7116 w 10000"/>
              <a:gd name="connsiteY6" fmla="*/ 7678 h 10012"/>
              <a:gd name="connsiteX7" fmla="*/ 8465 w 10000"/>
              <a:gd name="connsiteY7" fmla="*/ 6659 h 10012"/>
              <a:gd name="connsiteX8" fmla="*/ 10000 w 10000"/>
              <a:gd name="connsiteY8" fmla="*/ 4376 h 10012"/>
              <a:gd name="connsiteX0" fmla="*/ 0 w 10000"/>
              <a:gd name="connsiteY0" fmla="*/ 10009 h 10009"/>
              <a:gd name="connsiteX1" fmla="*/ 1378 w 10000"/>
              <a:gd name="connsiteY1" fmla="*/ 3914 h 10009"/>
              <a:gd name="connsiteX2" fmla="*/ 2567 w 10000"/>
              <a:gd name="connsiteY2" fmla="*/ 1015 h 10009"/>
              <a:gd name="connsiteX3" fmla="*/ 3495 w 10000"/>
              <a:gd name="connsiteY3" fmla="*/ 40 h 10009"/>
              <a:gd name="connsiteX4" fmla="*/ 4657 w 10000"/>
              <a:gd name="connsiteY4" fmla="*/ 2230 h 10009"/>
              <a:gd name="connsiteX5" fmla="*/ 5608 w 10000"/>
              <a:gd name="connsiteY5" fmla="*/ 5050 h 10009"/>
              <a:gd name="connsiteX6" fmla="*/ 7116 w 10000"/>
              <a:gd name="connsiteY6" fmla="*/ 7675 h 10009"/>
              <a:gd name="connsiteX7" fmla="*/ 8465 w 10000"/>
              <a:gd name="connsiteY7" fmla="*/ 6656 h 10009"/>
              <a:gd name="connsiteX8" fmla="*/ 10000 w 10000"/>
              <a:gd name="connsiteY8" fmla="*/ 4373 h 10009"/>
              <a:gd name="connsiteX0" fmla="*/ 0 w 10000"/>
              <a:gd name="connsiteY0" fmla="*/ 9998 h 9998"/>
              <a:gd name="connsiteX1" fmla="*/ 1378 w 10000"/>
              <a:gd name="connsiteY1" fmla="*/ 3903 h 9998"/>
              <a:gd name="connsiteX2" fmla="*/ 2567 w 10000"/>
              <a:gd name="connsiteY2" fmla="*/ 1004 h 9998"/>
              <a:gd name="connsiteX3" fmla="*/ 3495 w 10000"/>
              <a:gd name="connsiteY3" fmla="*/ 29 h 9998"/>
              <a:gd name="connsiteX4" fmla="*/ 4657 w 10000"/>
              <a:gd name="connsiteY4" fmla="*/ 2219 h 9998"/>
              <a:gd name="connsiteX5" fmla="*/ 5608 w 10000"/>
              <a:gd name="connsiteY5" fmla="*/ 5039 h 9998"/>
              <a:gd name="connsiteX6" fmla="*/ 7116 w 10000"/>
              <a:gd name="connsiteY6" fmla="*/ 7664 h 9998"/>
              <a:gd name="connsiteX7" fmla="*/ 8465 w 10000"/>
              <a:gd name="connsiteY7" fmla="*/ 6645 h 9998"/>
              <a:gd name="connsiteX8" fmla="*/ 10000 w 10000"/>
              <a:gd name="connsiteY8" fmla="*/ 4362 h 9998"/>
              <a:gd name="connsiteX0" fmla="*/ 0 w 10000"/>
              <a:gd name="connsiteY0" fmla="*/ 10019 h 10019"/>
              <a:gd name="connsiteX1" fmla="*/ 1378 w 10000"/>
              <a:gd name="connsiteY1" fmla="*/ 3923 h 10019"/>
              <a:gd name="connsiteX2" fmla="*/ 2593 w 10000"/>
              <a:gd name="connsiteY2" fmla="*/ 788 h 10019"/>
              <a:gd name="connsiteX3" fmla="*/ 3495 w 10000"/>
              <a:gd name="connsiteY3" fmla="*/ 48 h 10019"/>
              <a:gd name="connsiteX4" fmla="*/ 4657 w 10000"/>
              <a:gd name="connsiteY4" fmla="*/ 2238 h 10019"/>
              <a:gd name="connsiteX5" fmla="*/ 5608 w 10000"/>
              <a:gd name="connsiteY5" fmla="*/ 5059 h 10019"/>
              <a:gd name="connsiteX6" fmla="*/ 7116 w 10000"/>
              <a:gd name="connsiteY6" fmla="*/ 7685 h 10019"/>
              <a:gd name="connsiteX7" fmla="*/ 8465 w 10000"/>
              <a:gd name="connsiteY7" fmla="*/ 6665 h 10019"/>
              <a:gd name="connsiteX8" fmla="*/ 10000 w 10000"/>
              <a:gd name="connsiteY8" fmla="*/ 4382 h 10019"/>
              <a:gd name="connsiteX0" fmla="*/ 0 w 10000"/>
              <a:gd name="connsiteY0" fmla="*/ 10019 h 10019"/>
              <a:gd name="connsiteX1" fmla="*/ 1378 w 10000"/>
              <a:gd name="connsiteY1" fmla="*/ 3923 h 10019"/>
              <a:gd name="connsiteX2" fmla="*/ 2672 w 10000"/>
              <a:gd name="connsiteY2" fmla="*/ 788 h 10019"/>
              <a:gd name="connsiteX3" fmla="*/ 3495 w 10000"/>
              <a:gd name="connsiteY3" fmla="*/ 48 h 10019"/>
              <a:gd name="connsiteX4" fmla="*/ 4657 w 10000"/>
              <a:gd name="connsiteY4" fmla="*/ 2238 h 10019"/>
              <a:gd name="connsiteX5" fmla="*/ 5608 w 10000"/>
              <a:gd name="connsiteY5" fmla="*/ 5059 h 10019"/>
              <a:gd name="connsiteX6" fmla="*/ 7116 w 10000"/>
              <a:gd name="connsiteY6" fmla="*/ 7685 h 10019"/>
              <a:gd name="connsiteX7" fmla="*/ 8465 w 10000"/>
              <a:gd name="connsiteY7" fmla="*/ 6665 h 10019"/>
              <a:gd name="connsiteX8" fmla="*/ 10000 w 10000"/>
              <a:gd name="connsiteY8" fmla="*/ 4382 h 10019"/>
              <a:gd name="connsiteX0" fmla="*/ 0 w 10000"/>
              <a:gd name="connsiteY0" fmla="*/ 10023 h 10023"/>
              <a:gd name="connsiteX1" fmla="*/ 1378 w 10000"/>
              <a:gd name="connsiteY1" fmla="*/ 3927 h 10023"/>
              <a:gd name="connsiteX2" fmla="*/ 2619 w 10000"/>
              <a:gd name="connsiteY2" fmla="*/ 753 h 10023"/>
              <a:gd name="connsiteX3" fmla="*/ 3495 w 10000"/>
              <a:gd name="connsiteY3" fmla="*/ 52 h 10023"/>
              <a:gd name="connsiteX4" fmla="*/ 4657 w 10000"/>
              <a:gd name="connsiteY4" fmla="*/ 2242 h 10023"/>
              <a:gd name="connsiteX5" fmla="*/ 5608 w 10000"/>
              <a:gd name="connsiteY5" fmla="*/ 5063 h 10023"/>
              <a:gd name="connsiteX6" fmla="*/ 7116 w 10000"/>
              <a:gd name="connsiteY6" fmla="*/ 7689 h 10023"/>
              <a:gd name="connsiteX7" fmla="*/ 8465 w 10000"/>
              <a:gd name="connsiteY7" fmla="*/ 6669 h 10023"/>
              <a:gd name="connsiteX8" fmla="*/ 10000 w 10000"/>
              <a:gd name="connsiteY8" fmla="*/ 4386 h 10023"/>
              <a:gd name="connsiteX0" fmla="*/ 0 w 10000"/>
              <a:gd name="connsiteY0" fmla="*/ 10012 h 10012"/>
              <a:gd name="connsiteX1" fmla="*/ 1378 w 10000"/>
              <a:gd name="connsiteY1" fmla="*/ 3916 h 10012"/>
              <a:gd name="connsiteX2" fmla="*/ 2619 w 10000"/>
              <a:gd name="connsiteY2" fmla="*/ 742 h 10012"/>
              <a:gd name="connsiteX3" fmla="*/ 3495 w 10000"/>
              <a:gd name="connsiteY3" fmla="*/ 41 h 10012"/>
              <a:gd name="connsiteX4" fmla="*/ 4657 w 10000"/>
              <a:gd name="connsiteY4" fmla="*/ 2231 h 10012"/>
              <a:gd name="connsiteX5" fmla="*/ 5608 w 10000"/>
              <a:gd name="connsiteY5" fmla="*/ 5052 h 10012"/>
              <a:gd name="connsiteX6" fmla="*/ 7116 w 10000"/>
              <a:gd name="connsiteY6" fmla="*/ 7678 h 10012"/>
              <a:gd name="connsiteX7" fmla="*/ 8465 w 10000"/>
              <a:gd name="connsiteY7" fmla="*/ 6658 h 10012"/>
              <a:gd name="connsiteX8" fmla="*/ 10000 w 10000"/>
              <a:gd name="connsiteY8" fmla="*/ 4375 h 10012"/>
              <a:gd name="connsiteX0" fmla="*/ 0 w 10000"/>
              <a:gd name="connsiteY0" fmla="*/ 10220 h 10220"/>
              <a:gd name="connsiteX1" fmla="*/ 1378 w 10000"/>
              <a:gd name="connsiteY1" fmla="*/ 4124 h 10220"/>
              <a:gd name="connsiteX2" fmla="*/ 2619 w 10000"/>
              <a:gd name="connsiteY2" fmla="*/ 950 h 10220"/>
              <a:gd name="connsiteX3" fmla="*/ 3865 w 10000"/>
              <a:gd name="connsiteY3" fmla="*/ 53 h 10220"/>
              <a:gd name="connsiteX4" fmla="*/ 4657 w 10000"/>
              <a:gd name="connsiteY4" fmla="*/ 2439 h 10220"/>
              <a:gd name="connsiteX5" fmla="*/ 5608 w 10000"/>
              <a:gd name="connsiteY5" fmla="*/ 5260 h 10220"/>
              <a:gd name="connsiteX6" fmla="*/ 7116 w 10000"/>
              <a:gd name="connsiteY6" fmla="*/ 7886 h 10220"/>
              <a:gd name="connsiteX7" fmla="*/ 8465 w 10000"/>
              <a:gd name="connsiteY7" fmla="*/ 6866 h 10220"/>
              <a:gd name="connsiteX8" fmla="*/ 10000 w 10000"/>
              <a:gd name="connsiteY8" fmla="*/ 4583 h 10220"/>
              <a:gd name="connsiteX0" fmla="*/ 0 w 10000"/>
              <a:gd name="connsiteY0" fmla="*/ 10207 h 10207"/>
              <a:gd name="connsiteX1" fmla="*/ 1378 w 10000"/>
              <a:gd name="connsiteY1" fmla="*/ 4111 h 10207"/>
              <a:gd name="connsiteX2" fmla="*/ 2593 w 10000"/>
              <a:gd name="connsiteY2" fmla="*/ 1172 h 10207"/>
              <a:gd name="connsiteX3" fmla="*/ 3865 w 10000"/>
              <a:gd name="connsiteY3" fmla="*/ 40 h 10207"/>
              <a:gd name="connsiteX4" fmla="*/ 4657 w 10000"/>
              <a:gd name="connsiteY4" fmla="*/ 2426 h 10207"/>
              <a:gd name="connsiteX5" fmla="*/ 5608 w 10000"/>
              <a:gd name="connsiteY5" fmla="*/ 5247 h 10207"/>
              <a:gd name="connsiteX6" fmla="*/ 7116 w 10000"/>
              <a:gd name="connsiteY6" fmla="*/ 7873 h 10207"/>
              <a:gd name="connsiteX7" fmla="*/ 8465 w 10000"/>
              <a:gd name="connsiteY7" fmla="*/ 6853 h 10207"/>
              <a:gd name="connsiteX8" fmla="*/ 10000 w 10000"/>
              <a:gd name="connsiteY8" fmla="*/ 4570 h 10207"/>
              <a:gd name="connsiteX0" fmla="*/ 0 w 10000"/>
              <a:gd name="connsiteY0" fmla="*/ 9910 h 9910"/>
              <a:gd name="connsiteX1" fmla="*/ 1378 w 10000"/>
              <a:gd name="connsiteY1" fmla="*/ 3814 h 9910"/>
              <a:gd name="connsiteX2" fmla="*/ 2593 w 10000"/>
              <a:gd name="connsiteY2" fmla="*/ 875 h 9910"/>
              <a:gd name="connsiteX3" fmla="*/ 3812 w 10000"/>
              <a:gd name="connsiteY3" fmla="*/ 56 h 9910"/>
              <a:gd name="connsiteX4" fmla="*/ 4657 w 10000"/>
              <a:gd name="connsiteY4" fmla="*/ 2129 h 9910"/>
              <a:gd name="connsiteX5" fmla="*/ 5608 w 10000"/>
              <a:gd name="connsiteY5" fmla="*/ 4950 h 9910"/>
              <a:gd name="connsiteX6" fmla="*/ 7116 w 10000"/>
              <a:gd name="connsiteY6" fmla="*/ 7576 h 9910"/>
              <a:gd name="connsiteX7" fmla="*/ 8465 w 10000"/>
              <a:gd name="connsiteY7" fmla="*/ 6556 h 9910"/>
              <a:gd name="connsiteX8" fmla="*/ 10000 w 10000"/>
              <a:gd name="connsiteY8" fmla="*/ 4273 h 9910"/>
              <a:gd name="connsiteX0" fmla="*/ 0 w 10000"/>
              <a:gd name="connsiteY0" fmla="*/ 9964 h 9964"/>
              <a:gd name="connsiteX1" fmla="*/ 1378 w 10000"/>
              <a:gd name="connsiteY1" fmla="*/ 3813 h 9964"/>
              <a:gd name="connsiteX2" fmla="*/ 2593 w 10000"/>
              <a:gd name="connsiteY2" fmla="*/ 847 h 9964"/>
              <a:gd name="connsiteX3" fmla="*/ 3812 w 10000"/>
              <a:gd name="connsiteY3" fmla="*/ 21 h 9964"/>
              <a:gd name="connsiteX4" fmla="*/ 4604 w 10000"/>
              <a:gd name="connsiteY4" fmla="*/ 1479 h 9964"/>
              <a:gd name="connsiteX5" fmla="*/ 5608 w 10000"/>
              <a:gd name="connsiteY5" fmla="*/ 4959 h 9964"/>
              <a:gd name="connsiteX6" fmla="*/ 7116 w 10000"/>
              <a:gd name="connsiteY6" fmla="*/ 7609 h 9964"/>
              <a:gd name="connsiteX7" fmla="*/ 8465 w 10000"/>
              <a:gd name="connsiteY7" fmla="*/ 6580 h 9964"/>
              <a:gd name="connsiteX8" fmla="*/ 10000 w 10000"/>
              <a:gd name="connsiteY8" fmla="*/ 4276 h 9964"/>
              <a:gd name="connsiteX0" fmla="*/ 0 w 10000"/>
              <a:gd name="connsiteY0" fmla="*/ 9996 h 9996"/>
              <a:gd name="connsiteX1" fmla="*/ 1378 w 10000"/>
              <a:gd name="connsiteY1" fmla="*/ 3823 h 9996"/>
              <a:gd name="connsiteX2" fmla="*/ 2593 w 10000"/>
              <a:gd name="connsiteY2" fmla="*/ 846 h 9996"/>
              <a:gd name="connsiteX3" fmla="*/ 3812 w 10000"/>
              <a:gd name="connsiteY3" fmla="*/ 17 h 9996"/>
              <a:gd name="connsiteX4" fmla="*/ 4498 w 10000"/>
              <a:gd name="connsiteY4" fmla="*/ 1401 h 9996"/>
              <a:gd name="connsiteX5" fmla="*/ 5608 w 10000"/>
              <a:gd name="connsiteY5" fmla="*/ 4973 h 9996"/>
              <a:gd name="connsiteX6" fmla="*/ 7116 w 10000"/>
              <a:gd name="connsiteY6" fmla="*/ 7632 h 9996"/>
              <a:gd name="connsiteX7" fmla="*/ 8465 w 10000"/>
              <a:gd name="connsiteY7" fmla="*/ 6600 h 9996"/>
              <a:gd name="connsiteX8" fmla="*/ 10000 w 10000"/>
              <a:gd name="connsiteY8" fmla="*/ 4287 h 9996"/>
              <a:gd name="connsiteX0" fmla="*/ 0 w 10000"/>
              <a:gd name="connsiteY0" fmla="*/ 10115 h 10115"/>
              <a:gd name="connsiteX1" fmla="*/ 1378 w 10000"/>
              <a:gd name="connsiteY1" fmla="*/ 3940 h 10115"/>
              <a:gd name="connsiteX2" fmla="*/ 2593 w 10000"/>
              <a:gd name="connsiteY2" fmla="*/ 961 h 10115"/>
              <a:gd name="connsiteX3" fmla="*/ 3759 w 10000"/>
              <a:gd name="connsiteY3" fmla="*/ 13 h 10115"/>
              <a:gd name="connsiteX4" fmla="*/ 4498 w 10000"/>
              <a:gd name="connsiteY4" fmla="*/ 1517 h 10115"/>
              <a:gd name="connsiteX5" fmla="*/ 5608 w 10000"/>
              <a:gd name="connsiteY5" fmla="*/ 5090 h 10115"/>
              <a:gd name="connsiteX6" fmla="*/ 7116 w 10000"/>
              <a:gd name="connsiteY6" fmla="*/ 7750 h 10115"/>
              <a:gd name="connsiteX7" fmla="*/ 8465 w 10000"/>
              <a:gd name="connsiteY7" fmla="*/ 6718 h 10115"/>
              <a:gd name="connsiteX8" fmla="*/ 10000 w 10000"/>
              <a:gd name="connsiteY8" fmla="*/ 4404 h 10115"/>
              <a:gd name="connsiteX0" fmla="*/ 0 w 10000"/>
              <a:gd name="connsiteY0" fmla="*/ 10115 h 10115"/>
              <a:gd name="connsiteX1" fmla="*/ 1378 w 10000"/>
              <a:gd name="connsiteY1" fmla="*/ 3940 h 10115"/>
              <a:gd name="connsiteX2" fmla="*/ 2567 w 10000"/>
              <a:gd name="connsiteY2" fmla="*/ 961 h 10115"/>
              <a:gd name="connsiteX3" fmla="*/ 3759 w 10000"/>
              <a:gd name="connsiteY3" fmla="*/ 13 h 10115"/>
              <a:gd name="connsiteX4" fmla="*/ 4498 w 10000"/>
              <a:gd name="connsiteY4" fmla="*/ 1517 h 10115"/>
              <a:gd name="connsiteX5" fmla="*/ 5608 w 10000"/>
              <a:gd name="connsiteY5" fmla="*/ 5090 h 10115"/>
              <a:gd name="connsiteX6" fmla="*/ 7116 w 10000"/>
              <a:gd name="connsiteY6" fmla="*/ 7750 h 10115"/>
              <a:gd name="connsiteX7" fmla="*/ 8465 w 10000"/>
              <a:gd name="connsiteY7" fmla="*/ 6718 h 10115"/>
              <a:gd name="connsiteX8" fmla="*/ 10000 w 10000"/>
              <a:gd name="connsiteY8" fmla="*/ 4404 h 10115"/>
              <a:gd name="connsiteX0" fmla="*/ 0 w 10000"/>
              <a:gd name="connsiteY0" fmla="*/ 10115 h 10115"/>
              <a:gd name="connsiteX1" fmla="*/ 1378 w 10000"/>
              <a:gd name="connsiteY1" fmla="*/ 3940 h 10115"/>
              <a:gd name="connsiteX2" fmla="*/ 2567 w 10000"/>
              <a:gd name="connsiteY2" fmla="*/ 961 h 10115"/>
              <a:gd name="connsiteX3" fmla="*/ 3759 w 10000"/>
              <a:gd name="connsiteY3" fmla="*/ 13 h 10115"/>
              <a:gd name="connsiteX4" fmla="*/ 4498 w 10000"/>
              <a:gd name="connsiteY4" fmla="*/ 1517 h 10115"/>
              <a:gd name="connsiteX5" fmla="*/ 5608 w 10000"/>
              <a:gd name="connsiteY5" fmla="*/ 5090 h 10115"/>
              <a:gd name="connsiteX6" fmla="*/ 7116 w 10000"/>
              <a:gd name="connsiteY6" fmla="*/ 7750 h 10115"/>
              <a:gd name="connsiteX7" fmla="*/ 8465 w 10000"/>
              <a:gd name="connsiteY7" fmla="*/ 6718 h 10115"/>
              <a:gd name="connsiteX8" fmla="*/ 10000 w 10000"/>
              <a:gd name="connsiteY8" fmla="*/ 4404 h 10115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116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116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248 w 10000"/>
              <a:gd name="connsiteY6" fmla="*/ 7870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274 w 10000"/>
              <a:gd name="connsiteY6" fmla="*/ 779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274 w 10000"/>
              <a:gd name="connsiteY6" fmla="*/ 7870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274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274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274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274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091 h 10116"/>
              <a:gd name="connsiteX6" fmla="*/ 7274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55 w 10000"/>
              <a:gd name="connsiteY5" fmla="*/ 5131 h 10116"/>
              <a:gd name="connsiteX6" fmla="*/ 7274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55 w 10000"/>
              <a:gd name="connsiteY5" fmla="*/ 5131 h 10116"/>
              <a:gd name="connsiteX6" fmla="*/ 7274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55 w 10000"/>
              <a:gd name="connsiteY5" fmla="*/ 5131 h 10116"/>
              <a:gd name="connsiteX6" fmla="*/ 7274 w 10000"/>
              <a:gd name="connsiteY6" fmla="*/ 7751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55 w 10000"/>
              <a:gd name="connsiteY5" fmla="*/ 5131 h 10116"/>
              <a:gd name="connsiteX6" fmla="*/ 7353 w 10000"/>
              <a:gd name="connsiteY6" fmla="*/ 7870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55 w 10000"/>
              <a:gd name="connsiteY5" fmla="*/ 5131 h 10116"/>
              <a:gd name="connsiteX6" fmla="*/ 7353 w 10000"/>
              <a:gd name="connsiteY6" fmla="*/ 7870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8 w 10000"/>
              <a:gd name="connsiteY5" fmla="*/ 5131 h 10116"/>
              <a:gd name="connsiteX6" fmla="*/ 7353 w 10000"/>
              <a:gd name="connsiteY6" fmla="*/ 7870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82 w 10000"/>
              <a:gd name="connsiteY5" fmla="*/ 5131 h 10116"/>
              <a:gd name="connsiteX6" fmla="*/ 7353 w 10000"/>
              <a:gd name="connsiteY6" fmla="*/ 7870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82 w 10000"/>
              <a:gd name="connsiteY5" fmla="*/ 5131 h 10116"/>
              <a:gd name="connsiteX6" fmla="*/ 7353 w 10000"/>
              <a:gd name="connsiteY6" fmla="*/ 7870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82 w 10000"/>
              <a:gd name="connsiteY5" fmla="*/ 5131 h 10116"/>
              <a:gd name="connsiteX6" fmla="*/ 7379 w 10000"/>
              <a:gd name="connsiteY6" fmla="*/ 8068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56 w 10000"/>
              <a:gd name="connsiteY5" fmla="*/ 5250 h 10116"/>
              <a:gd name="connsiteX6" fmla="*/ 7379 w 10000"/>
              <a:gd name="connsiteY6" fmla="*/ 8068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56 w 10000"/>
              <a:gd name="connsiteY5" fmla="*/ 5250 h 10116"/>
              <a:gd name="connsiteX6" fmla="*/ 7379 w 10000"/>
              <a:gd name="connsiteY6" fmla="*/ 8068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556 w 10000"/>
              <a:gd name="connsiteY5" fmla="*/ 5250 h 10116"/>
              <a:gd name="connsiteX6" fmla="*/ 7379 w 10000"/>
              <a:gd name="connsiteY6" fmla="*/ 8068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9 w 10000"/>
              <a:gd name="connsiteY5" fmla="*/ 5210 h 10116"/>
              <a:gd name="connsiteX6" fmla="*/ 7379 w 10000"/>
              <a:gd name="connsiteY6" fmla="*/ 8068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10116 h 10116"/>
              <a:gd name="connsiteX1" fmla="*/ 1378 w 10000"/>
              <a:gd name="connsiteY1" fmla="*/ 3941 h 10116"/>
              <a:gd name="connsiteX2" fmla="*/ 2567 w 10000"/>
              <a:gd name="connsiteY2" fmla="*/ 962 h 10116"/>
              <a:gd name="connsiteX3" fmla="*/ 3759 w 10000"/>
              <a:gd name="connsiteY3" fmla="*/ 14 h 10116"/>
              <a:gd name="connsiteX4" fmla="*/ 4498 w 10000"/>
              <a:gd name="connsiteY4" fmla="*/ 1518 h 10116"/>
              <a:gd name="connsiteX5" fmla="*/ 5609 w 10000"/>
              <a:gd name="connsiteY5" fmla="*/ 5210 h 10116"/>
              <a:gd name="connsiteX6" fmla="*/ 7379 w 10000"/>
              <a:gd name="connsiteY6" fmla="*/ 8068 h 10116"/>
              <a:gd name="connsiteX7" fmla="*/ 8465 w 10000"/>
              <a:gd name="connsiteY7" fmla="*/ 6719 h 10116"/>
              <a:gd name="connsiteX8" fmla="*/ 10000 w 10000"/>
              <a:gd name="connsiteY8" fmla="*/ 4405 h 10116"/>
              <a:gd name="connsiteX0" fmla="*/ 0 w 10000"/>
              <a:gd name="connsiteY0" fmla="*/ 9962 h 9962"/>
              <a:gd name="connsiteX1" fmla="*/ 1378 w 10000"/>
              <a:gd name="connsiteY1" fmla="*/ 3787 h 9962"/>
              <a:gd name="connsiteX2" fmla="*/ 2567 w 10000"/>
              <a:gd name="connsiteY2" fmla="*/ 808 h 9962"/>
              <a:gd name="connsiteX3" fmla="*/ 3733 w 10000"/>
              <a:gd name="connsiteY3" fmla="*/ 19 h 9962"/>
              <a:gd name="connsiteX4" fmla="*/ 4498 w 10000"/>
              <a:gd name="connsiteY4" fmla="*/ 1364 h 9962"/>
              <a:gd name="connsiteX5" fmla="*/ 5609 w 10000"/>
              <a:gd name="connsiteY5" fmla="*/ 5056 h 9962"/>
              <a:gd name="connsiteX6" fmla="*/ 7379 w 10000"/>
              <a:gd name="connsiteY6" fmla="*/ 7914 h 9962"/>
              <a:gd name="connsiteX7" fmla="*/ 8465 w 10000"/>
              <a:gd name="connsiteY7" fmla="*/ 6565 h 9962"/>
              <a:gd name="connsiteX8" fmla="*/ 10000 w 10000"/>
              <a:gd name="connsiteY8" fmla="*/ 4251 h 9962"/>
              <a:gd name="connsiteX0" fmla="*/ 0 w 10000"/>
              <a:gd name="connsiteY0" fmla="*/ 10076 h 10076"/>
              <a:gd name="connsiteX1" fmla="*/ 1378 w 10000"/>
              <a:gd name="connsiteY1" fmla="*/ 3877 h 10076"/>
              <a:gd name="connsiteX2" fmla="*/ 2567 w 10000"/>
              <a:gd name="connsiteY2" fmla="*/ 887 h 10076"/>
              <a:gd name="connsiteX3" fmla="*/ 3680 w 10000"/>
              <a:gd name="connsiteY3" fmla="*/ 15 h 10076"/>
              <a:gd name="connsiteX4" fmla="*/ 4498 w 10000"/>
              <a:gd name="connsiteY4" fmla="*/ 1445 h 10076"/>
              <a:gd name="connsiteX5" fmla="*/ 5609 w 10000"/>
              <a:gd name="connsiteY5" fmla="*/ 5151 h 10076"/>
              <a:gd name="connsiteX6" fmla="*/ 7379 w 10000"/>
              <a:gd name="connsiteY6" fmla="*/ 8020 h 10076"/>
              <a:gd name="connsiteX7" fmla="*/ 8465 w 10000"/>
              <a:gd name="connsiteY7" fmla="*/ 6666 h 10076"/>
              <a:gd name="connsiteX8" fmla="*/ 10000 w 10000"/>
              <a:gd name="connsiteY8" fmla="*/ 4343 h 10076"/>
              <a:gd name="connsiteX0" fmla="*/ 0 w 10000"/>
              <a:gd name="connsiteY0" fmla="*/ 10115 h 10115"/>
              <a:gd name="connsiteX1" fmla="*/ 1378 w 10000"/>
              <a:gd name="connsiteY1" fmla="*/ 3916 h 10115"/>
              <a:gd name="connsiteX2" fmla="*/ 2567 w 10000"/>
              <a:gd name="connsiteY2" fmla="*/ 926 h 10115"/>
              <a:gd name="connsiteX3" fmla="*/ 3680 w 10000"/>
              <a:gd name="connsiteY3" fmla="*/ 54 h 10115"/>
              <a:gd name="connsiteX4" fmla="*/ 4498 w 10000"/>
              <a:gd name="connsiteY4" fmla="*/ 1484 h 10115"/>
              <a:gd name="connsiteX5" fmla="*/ 5609 w 10000"/>
              <a:gd name="connsiteY5" fmla="*/ 5190 h 10115"/>
              <a:gd name="connsiteX6" fmla="*/ 7379 w 10000"/>
              <a:gd name="connsiteY6" fmla="*/ 8059 h 10115"/>
              <a:gd name="connsiteX7" fmla="*/ 8465 w 10000"/>
              <a:gd name="connsiteY7" fmla="*/ 6705 h 10115"/>
              <a:gd name="connsiteX8" fmla="*/ 10000 w 10000"/>
              <a:gd name="connsiteY8" fmla="*/ 4382 h 10115"/>
              <a:gd name="connsiteX0" fmla="*/ 0 w 10000"/>
              <a:gd name="connsiteY0" fmla="*/ 10005 h 10005"/>
              <a:gd name="connsiteX1" fmla="*/ 1378 w 10000"/>
              <a:gd name="connsiteY1" fmla="*/ 3806 h 10005"/>
              <a:gd name="connsiteX2" fmla="*/ 2567 w 10000"/>
              <a:gd name="connsiteY2" fmla="*/ 816 h 10005"/>
              <a:gd name="connsiteX3" fmla="*/ 3706 w 10000"/>
              <a:gd name="connsiteY3" fmla="*/ 64 h 10005"/>
              <a:gd name="connsiteX4" fmla="*/ 4498 w 10000"/>
              <a:gd name="connsiteY4" fmla="*/ 1374 h 10005"/>
              <a:gd name="connsiteX5" fmla="*/ 5609 w 10000"/>
              <a:gd name="connsiteY5" fmla="*/ 5080 h 10005"/>
              <a:gd name="connsiteX6" fmla="*/ 7379 w 10000"/>
              <a:gd name="connsiteY6" fmla="*/ 7949 h 10005"/>
              <a:gd name="connsiteX7" fmla="*/ 8465 w 10000"/>
              <a:gd name="connsiteY7" fmla="*/ 6595 h 10005"/>
              <a:gd name="connsiteX8" fmla="*/ 10000 w 10000"/>
              <a:gd name="connsiteY8" fmla="*/ 4272 h 10005"/>
              <a:gd name="connsiteX0" fmla="*/ 0 w 10000"/>
              <a:gd name="connsiteY0" fmla="*/ 10151 h 10151"/>
              <a:gd name="connsiteX1" fmla="*/ 1378 w 10000"/>
              <a:gd name="connsiteY1" fmla="*/ 3952 h 10151"/>
              <a:gd name="connsiteX2" fmla="*/ 2567 w 10000"/>
              <a:gd name="connsiteY2" fmla="*/ 962 h 10151"/>
              <a:gd name="connsiteX3" fmla="*/ 3706 w 10000"/>
              <a:gd name="connsiteY3" fmla="*/ 51 h 10151"/>
              <a:gd name="connsiteX4" fmla="*/ 4498 w 10000"/>
              <a:gd name="connsiteY4" fmla="*/ 1520 h 10151"/>
              <a:gd name="connsiteX5" fmla="*/ 5609 w 10000"/>
              <a:gd name="connsiteY5" fmla="*/ 5226 h 10151"/>
              <a:gd name="connsiteX6" fmla="*/ 7379 w 10000"/>
              <a:gd name="connsiteY6" fmla="*/ 8095 h 10151"/>
              <a:gd name="connsiteX7" fmla="*/ 8465 w 10000"/>
              <a:gd name="connsiteY7" fmla="*/ 6741 h 10151"/>
              <a:gd name="connsiteX8" fmla="*/ 10000 w 10000"/>
              <a:gd name="connsiteY8" fmla="*/ 4418 h 10151"/>
              <a:gd name="connsiteX0" fmla="*/ 0 w 10000"/>
              <a:gd name="connsiteY0" fmla="*/ 10111 h 10111"/>
              <a:gd name="connsiteX1" fmla="*/ 1378 w 10000"/>
              <a:gd name="connsiteY1" fmla="*/ 3912 h 10111"/>
              <a:gd name="connsiteX2" fmla="*/ 2567 w 10000"/>
              <a:gd name="connsiteY2" fmla="*/ 922 h 10111"/>
              <a:gd name="connsiteX3" fmla="*/ 3706 w 10000"/>
              <a:gd name="connsiteY3" fmla="*/ 11 h 10111"/>
              <a:gd name="connsiteX4" fmla="*/ 4498 w 10000"/>
              <a:gd name="connsiteY4" fmla="*/ 1480 h 10111"/>
              <a:gd name="connsiteX5" fmla="*/ 5609 w 10000"/>
              <a:gd name="connsiteY5" fmla="*/ 5186 h 10111"/>
              <a:gd name="connsiteX6" fmla="*/ 7379 w 10000"/>
              <a:gd name="connsiteY6" fmla="*/ 8055 h 10111"/>
              <a:gd name="connsiteX7" fmla="*/ 8465 w 10000"/>
              <a:gd name="connsiteY7" fmla="*/ 6701 h 10111"/>
              <a:gd name="connsiteX8" fmla="*/ 10000 w 10000"/>
              <a:gd name="connsiteY8" fmla="*/ 4378 h 1011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379 w 10000"/>
              <a:gd name="connsiteY6" fmla="*/ 8045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379 w 10000"/>
              <a:gd name="connsiteY6" fmla="*/ 8045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485 w 10000"/>
              <a:gd name="connsiteY6" fmla="*/ 8045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485 w 10000"/>
              <a:gd name="connsiteY6" fmla="*/ 8045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670 w 10000"/>
              <a:gd name="connsiteY6" fmla="*/ 8085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670 w 10000"/>
              <a:gd name="connsiteY6" fmla="*/ 8085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670 w 10000"/>
              <a:gd name="connsiteY6" fmla="*/ 8085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644 w 10000"/>
              <a:gd name="connsiteY6" fmla="*/ 7846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644 w 10000"/>
              <a:gd name="connsiteY6" fmla="*/ 7846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459 w 10000"/>
              <a:gd name="connsiteY6" fmla="*/ 7846 h 10101"/>
              <a:gd name="connsiteX7" fmla="*/ 8465 w 10000"/>
              <a:gd name="connsiteY7" fmla="*/ 669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609 w 10000"/>
              <a:gd name="connsiteY5" fmla="*/ 5176 h 10101"/>
              <a:gd name="connsiteX6" fmla="*/ 7459 w 10000"/>
              <a:gd name="connsiteY6" fmla="*/ 7846 h 10101"/>
              <a:gd name="connsiteX7" fmla="*/ 8359 w 10000"/>
              <a:gd name="connsiteY7" fmla="*/ 677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715 w 10000"/>
              <a:gd name="connsiteY5" fmla="*/ 5176 h 10101"/>
              <a:gd name="connsiteX6" fmla="*/ 7459 w 10000"/>
              <a:gd name="connsiteY6" fmla="*/ 7846 h 10101"/>
              <a:gd name="connsiteX7" fmla="*/ 8359 w 10000"/>
              <a:gd name="connsiteY7" fmla="*/ 677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715 w 10000"/>
              <a:gd name="connsiteY5" fmla="*/ 5176 h 10101"/>
              <a:gd name="connsiteX6" fmla="*/ 7459 w 10000"/>
              <a:gd name="connsiteY6" fmla="*/ 7846 h 10101"/>
              <a:gd name="connsiteX7" fmla="*/ 8359 w 10000"/>
              <a:gd name="connsiteY7" fmla="*/ 677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715 w 10000"/>
              <a:gd name="connsiteY5" fmla="*/ 5176 h 10101"/>
              <a:gd name="connsiteX6" fmla="*/ 7327 w 10000"/>
              <a:gd name="connsiteY6" fmla="*/ 7846 h 10101"/>
              <a:gd name="connsiteX7" fmla="*/ 8359 w 10000"/>
              <a:gd name="connsiteY7" fmla="*/ 677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715 w 10000"/>
              <a:gd name="connsiteY5" fmla="*/ 5176 h 10101"/>
              <a:gd name="connsiteX6" fmla="*/ 7327 w 10000"/>
              <a:gd name="connsiteY6" fmla="*/ 7846 h 10101"/>
              <a:gd name="connsiteX7" fmla="*/ 8359 w 10000"/>
              <a:gd name="connsiteY7" fmla="*/ 6651 h 10101"/>
              <a:gd name="connsiteX8" fmla="*/ 10000 w 10000"/>
              <a:gd name="connsiteY8" fmla="*/ 4368 h 10101"/>
              <a:gd name="connsiteX0" fmla="*/ 0 w 10000"/>
              <a:gd name="connsiteY0" fmla="*/ 10101 h 10101"/>
              <a:gd name="connsiteX1" fmla="*/ 1378 w 10000"/>
              <a:gd name="connsiteY1" fmla="*/ 3902 h 10101"/>
              <a:gd name="connsiteX2" fmla="*/ 2567 w 10000"/>
              <a:gd name="connsiteY2" fmla="*/ 912 h 10101"/>
              <a:gd name="connsiteX3" fmla="*/ 3706 w 10000"/>
              <a:gd name="connsiteY3" fmla="*/ 1 h 10101"/>
              <a:gd name="connsiteX4" fmla="*/ 4498 w 10000"/>
              <a:gd name="connsiteY4" fmla="*/ 1470 h 10101"/>
              <a:gd name="connsiteX5" fmla="*/ 5715 w 10000"/>
              <a:gd name="connsiteY5" fmla="*/ 5176 h 10101"/>
              <a:gd name="connsiteX6" fmla="*/ 7327 w 10000"/>
              <a:gd name="connsiteY6" fmla="*/ 7846 h 10101"/>
              <a:gd name="connsiteX7" fmla="*/ 8333 w 10000"/>
              <a:gd name="connsiteY7" fmla="*/ 6810 h 10101"/>
              <a:gd name="connsiteX8" fmla="*/ 10000 w 10000"/>
              <a:gd name="connsiteY8" fmla="*/ 4368 h 10101"/>
              <a:gd name="connsiteX0" fmla="*/ 0 w 10132"/>
              <a:gd name="connsiteY0" fmla="*/ 10101 h 10101"/>
              <a:gd name="connsiteX1" fmla="*/ 1378 w 10132"/>
              <a:gd name="connsiteY1" fmla="*/ 3902 h 10101"/>
              <a:gd name="connsiteX2" fmla="*/ 2567 w 10132"/>
              <a:gd name="connsiteY2" fmla="*/ 912 h 10101"/>
              <a:gd name="connsiteX3" fmla="*/ 3706 w 10132"/>
              <a:gd name="connsiteY3" fmla="*/ 1 h 10101"/>
              <a:gd name="connsiteX4" fmla="*/ 4498 w 10132"/>
              <a:gd name="connsiteY4" fmla="*/ 1470 h 10101"/>
              <a:gd name="connsiteX5" fmla="*/ 5715 w 10132"/>
              <a:gd name="connsiteY5" fmla="*/ 5176 h 10101"/>
              <a:gd name="connsiteX6" fmla="*/ 7327 w 10132"/>
              <a:gd name="connsiteY6" fmla="*/ 7846 h 10101"/>
              <a:gd name="connsiteX7" fmla="*/ 8333 w 10132"/>
              <a:gd name="connsiteY7" fmla="*/ 6810 h 10101"/>
              <a:gd name="connsiteX8" fmla="*/ 10132 w 10132"/>
              <a:gd name="connsiteY8" fmla="*/ 5125 h 10101"/>
              <a:gd name="connsiteX0" fmla="*/ 0 w 10132"/>
              <a:gd name="connsiteY0" fmla="*/ 10101 h 10101"/>
              <a:gd name="connsiteX1" fmla="*/ 1378 w 10132"/>
              <a:gd name="connsiteY1" fmla="*/ 3902 h 10101"/>
              <a:gd name="connsiteX2" fmla="*/ 2567 w 10132"/>
              <a:gd name="connsiteY2" fmla="*/ 912 h 10101"/>
              <a:gd name="connsiteX3" fmla="*/ 3706 w 10132"/>
              <a:gd name="connsiteY3" fmla="*/ 1 h 10101"/>
              <a:gd name="connsiteX4" fmla="*/ 4498 w 10132"/>
              <a:gd name="connsiteY4" fmla="*/ 1470 h 10101"/>
              <a:gd name="connsiteX5" fmla="*/ 5715 w 10132"/>
              <a:gd name="connsiteY5" fmla="*/ 5176 h 10101"/>
              <a:gd name="connsiteX6" fmla="*/ 7327 w 10132"/>
              <a:gd name="connsiteY6" fmla="*/ 7846 h 10101"/>
              <a:gd name="connsiteX7" fmla="*/ 8333 w 10132"/>
              <a:gd name="connsiteY7" fmla="*/ 6810 h 10101"/>
              <a:gd name="connsiteX8" fmla="*/ 10132 w 10132"/>
              <a:gd name="connsiteY8" fmla="*/ 5125 h 10101"/>
              <a:gd name="connsiteX0" fmla="*/ 0 w 10132"/>
              <a:gd name="connsiteY0" fmla="*/ 10101 h 10101"/>
              <a:gd name="connsiteX1" fmla="*/ 1378 w 10132"/>
              <a:gd name="connsiteY1" fmla="*/ 3902 h 10101"/>
              <a:gd name="connsiteX2" fmla="*/ 2567 w 10132"/>
              <a:gd name="connsiteY2" fmla="*/ 912 h 10101"/>
              <a:gd name="connsiteX3" fmla="*/ 3706 w 10132"/>
              <a:gd name="connsiteY3" fmla="*/ 1 h 10101"/>
              <a:gd name="connsiteX4" fmla="*/ 4498 w 10132"/>
              <a:gd name="connsiteY4" fmla="*/ 1470 h 10101"/>
              <a:gd name="connsiteX5" fmla="*/ 5715 w 10132"/>
              <a:gd name="connsiteY5" fmla="*/ 5176 h 10101"/>
              <a:gd name="connsiteX6" fmla="*/ 7327 w 10132"/>
              <a:gd name="connsiteY6" fmla="*/ 7846 h 10101"/>
              <a:gd name="connsiteX7" fmla="*/ 8412 w 10132"/>
              <a:gd name="connsiteY7" fmla="*/ 6850 h 10101"/>
              <a:gd name="connsiteX8" fmla="*/ 10132 w 10132"/>
              <a:gd name="connsiteY8" fmla="*/ 5125 h 10101"/>
              <a:gd name="connsiteX0" fmla="*/ 0 w 10238"/>
              <a:gd name="connsiteY0" fmla="*/ 10101 h 10101"/>
              <a:gd name="connsiteX1" fmla="*/ 1378 w 10238"/>
              <a:gd name="connsiteY1" fmla="*/ 3902 h 10101"/>
              <a:gd name="connsiteX2" fmla="*/ 2567 w 10238"/>
              <a:gd name="connsiteY2" fmla="*/ 912 h 10101"/>
              <a:gd name="connsiteX3" fmla="*/ 3706 w 10238"/>
              <a:gd name="connsiteY3" fmla="*/ 1 h 10101"/>
              <a:gd name="connsiteX4" fmla="*/ 4498 w 10238"/>
              <a:gd name="connsiteY4" fmla="*/ 1470 h 10101"/>
              <a:gd name="connsiteX5" fmla="*/ 5715 w 10238"/>
              <a:gd name="connsiteY5" fmla="*/ 5176 h 10101"/>
              <a:gd name="connsiteX6" fmla="*/ 7327 w 10238"/>
              <a:gd name="connsiteY6" fmla="*/ 7846 h 10101"/>
              <a:gd name="connsiteX7" fmla="*/ 8412 w 10238"/>
              <a:gd name="connsiteY7" fmla="*/ 6850 h 10101"/>
              <a:gd name="connsiteX8" fmla="*/ 10238 w 10238"/>
              <a:gd name="connsiteY8" fmla="*/ 5284 h 10101"/>
              <a:gd name="connsiteX0" fmla="*/ 0 w 10238"/>
              <a:gd name="connsiteY0" fmla="*/ 10101 h 10101"/>
              <a:gd name="connsiteX1" fmla="*/ 1378 w 10238"/>
              <a:gd name="connsiteY1" fmla="*/ 3902 h 10101"/>
              <a:gd name="connsiteX2" fmla="*/ 2567 w 10238"/>
              <a:gd name="connsiteY2" fmla="*/ 912 h 10101"/>
              <a:gd name="connsiteX3" fmla="*/ 3706 w 10238"/>
              <a:gd name="connsiteY3" fmla="*/ 1 h 10101"/>
              <a:gd name="connsiteX4" fmla="*/ 4498 w 10238"/>
              <a:gd name="connsiteY4" fmla="*/ 1470 h 10101"/>
              <a:gd name="connsiteX5" fmla="*/ 5715 w 10238"/>
              <a:gd name="connsiteY5" fmla="*/ 5176 h 10101"/>
              <a:gd name="connsiteX6" fmla="*/ 7327 w 10238"/>
              <a:gd name="connsiteY6" fmla="*/ 7846 h 10101"/>
              <a:gd name="connsiteX7" fmla="*/ 8412 w 10238"/>
              <a:gd name="connsiteY7" fmla="*/ 6850 h 10101"/>
              <a:gd name="connsiteX8" fmla="*/ 10238 w 10238"/>
              <a:gd name="connsiteY8" fmla="*/ 5284 h 10101"/>
              <a:gd name="connsiteX0" fmla="*/ 0 w 10238"/>
              <a:gd name="connsiteY0" fmla="*/ 10101 h 10101"/>
              <a:gd name="connsiteX1" fmla="*/ 1378 w 10238"/>
              <a:gd name="connsiteY1" fmla="*/ 3902 h 10101"/>
              <a:gd name="connsiteX2" fmla="*/ 2567 w 10238"/>
              <a:gd name="connsiteY2" fmla="*/ 912 h 10101"/>
              <a:gd name="connsiteX3" fmla="*/ 3706 w 10238"/>
              <a:gd name="connsiteY3" fmla="*/ 1 h 10101"/>
              <a:gd name="connsiteX4" fmla="*/ 4498 w 10238"/>
              <a:gd name="connsiteY4" fmla="*/ 1470 h 10101"/>
              <a:gd name="connsiteX5" fmla="*/ 5715 w 10238"/>
              <a:gd name="connsiteY5" fmla="*/ 5176 h 10101"/>
              <a:gd name="connsiteX6" fmla="*/ 7327 w 10238"/>
              <a:gd name="connsiteY6" fmla="*/ 7846 h 10101"/>
              <a:gd name="connsiteX7" fmla="*/ 8333 w 10238"/>
              <a:gd name="connsiteY7" fmla="*/ 6930 h 10101"/>
              <a:gd name="connsiteX8" fmla="*/ 10238 w 10238"/>
              <a:gd name="connsiteY8" fmla="*/ 5284 h 10101"/>
              <a:gd name="connsiteX0" fmla="*/ 0 w 10238"/>
              <a:gd name="connsiteY0" fmla="*/ 10101 h 10101"/>
              <a:gd name="connsiteX1" fmla="*/ 1378 w 10238"/>
              <a:gd name="connsiteY1" fmla="*/ 3902 h 10101"/>
              <a:gd name="connsiteX2" fmla="*/ 2567 w 10238"/>
              <a:gd name="connsiteY2" fmla="*/ 912 h 10101"/>
              <a:gd name="connsiteX3" fmla="*/ 3706 w 10238"/>
              <a:gd name="connsiteY3" fmla="*/ 1 h 10101"/>
              <a:gd name="connsiteX4" fmla="*/ 4498 w 10238"/>
              <a:gd name="connsiteY4" fmla="*/ 1470 h 10101"/>
              <a:gd name="connsiteX5" fmla="*/ 5715 w 10238"/>
              <a:gd name="connsiteY5" fmla="*/ 5176 h 10101"/>
              <a:gd name="connsiteX6" fmla="*/ 7327 w 10238"/>
              <a:gd name="connsiteY6" fmla="*/ 7846 h 10101"/>
              <a:gd name="connsiteX7" fmla="*/ 8174 w 10238"/>
              <a:gd name="connsiteY7" fmla="*/ 7209 h 10101"/>
              <a:gd name="connsiteX8" fmla="*/ 10238 w 10238"/>
              <a:gd name="connsiteY8" fmla="*/ 5284 h 10101"/>
              <a:gd name="connsiteX0" fmla="*/ 0 w 10238"/>
              <a:gd name="connsiteY0" fmla="*/ 10101 h 10101"/>
              <a:gd name="connsiteX1" fmla="*/ 1378 w 10238"/>
              <a:gd name="connsiteY1" fmla="*/ 3902 h 10101"/>
              <a:gd name="connsiteX2" fmla="*/ 2567 w 10238"/>
              <a:gd name="connsiteY2" fmla="*/ 912 h 10101"/>
              <a:gd name="connsiteX3" fmla="*/ 3706 w 10238"/>
              <a:gd name="connsiteY3" fmla="*/ 1 h 10101"/>
              <a:gd name="connsiteX4" fmla="*/ 4498 w 10238"/>
              <a:gd name="connsiteY4" fmla="*/ 1470 h 10101"/>
              <a:gd name="connsiteX5" fmla="*/ 5715 w 10238"/>
              <a:gd name="connsiteY5" fmla="*/ 5176 h 10101"/>
              <a:gd name="connsiteX6" fmla="*/ 7327 w 10238"/>
              <a:gd name="connsiteY6" fmla="*/ 7846 h 10101"/>
              <a:gd name="connsiteX7" fmla="*/ 8438 w 10238"/>
              <a:gd name="connsiteY7" fmla="*/ 6890 h 10101"/>
              <a:gd name="connsiteX8" fmla="*/ 10238 w 10238"/>
              <a:gd name="connsiteY8" fmla="*/ 5284 h 10101"/>
              <a:gd name="connsiteX0" fmla="*/ 0 w 10238"/>
              <a:gd name="connsiteY0" fmla="*/ 10101 h 10101"/>
              <a:gd name="connsiteX1" fmla="*/ 1378 w 10238"/>
              <a:gd name="connsiteY1" fmla="*/ 3902 h 10101"/>
              <a:gd name="connsiteX2" fmla="*/ 2567 w 10238"/>
              <a:gd name="connsiteY2" fmla="*/ 912 h 10101"/>
              <a:gd name="connsiteX3" fmla="*/ 3706 w 10238"/>
              <a:gd name="connsiteY3" fmla="*/ 1 h 10101"/>
              <a:gd name="connsiteX4" fmla="*/ 4498 w 10238"/>
              <a:gd name="connsiteY4" fmla="*/ 1470 h 10101"/>
              <a:gd name="connsiteX5" fmla="*/ 5715 w 10238"/>
              <a:gd name="connsiteY5" fmla="*/ 5176 h 10101"/>
              <a:gd name="connsiteX6" fmla="*/ 7327 w 10238"/>
              <a:gd name="connsiteY6" fmla="*/ 7846 h 10101"/>
              <a:gd name="connsiteX7" fmla="*/ 8438 w 10238"/>
              <a:gd name="connsiteY7" fmla="*/ 6890 h 10101"/>
              <a:gd name="connsiteX8" fmla="*/ 10238 w 10238"/>
              <a:gd name="connsiteY8" fmla="*/ 5284 h 10101"/>
              <a:gd name="connsiteX0" fmla="*/ 0 w 10238"/>
              <a:gd name="connsiteY0" fmla="*/ 10101 h 10101"/>
              <a:gd name="connsiteX1" fmla="*/ 1378 w 10238"/>
              <a:gd name="connsiteY1" fmla="*/ 3902 h 10101"/>
              <a:gd name="connsiteX2" fmla="*/ 2567 w 10238"/>
              <a:gd name="connsiteY2" fmla="*/ 912 h 10101"/>
              <a:gd name="connsiteX3" fmla="*/ 3706 w 10238"/>
              <a:gd name="connsiteY3" fmla="*/ 1 h 10101"/>
              <a:gd name="connsiteX4" fmla="*/ 4498 w 10238"/>
              <a:gd name="connsiteY4" fmla="*/ 1470 h 10101"/>
              <a:gd name="connsiteX5" fmla="*/ 5715 w 10238"/>
              <a:gd name="connsiteY5" fmla="*/ 5176 h 10101"/>
              <a:gd name="connsiteX6" fmla="*/ 7327 w 10238"/>
              <a:gd name="connsiteY6" fmla="*/ 7846 h 10101"/>
              <a:gd name="connsiteX7" fmla="*/ 8438 w 10238"/>
              <a:gd name="connsiteY7" fmla="*/ 6890 h 10101"/>
              <a:gd name="connsiteX8" fmla="*/ 10238 w 10238"/>
              <a:gd name="connsiteY8" fmla="*/ 5284 h 10101"/>
              <a:gd name="connsiteX0" fmla="*/ 0 w 10238"/>
              <a:gd name="connsiteY0" fmla="*/ 10101 h 10101"/>
              <a:gd name="connsiteX1" fmla="*/ 1378 w 10238"/>
              <a:gd name="connsiteY1" fmla="*/ 3902 h 10101"/>
              <a:gd name="connsiteX2" fmla="*/ 2567 w 10238"/>
              <a:gd name="connsiteY2" fmla="*/ 912 h 10101"/>
              <a:gd name="connsiteX3" fmla="*/ 3706 w 10238"/>
              <a:gd name="connsiteY3" fmla="*/ 1 h 10101"/>
              <a:gd name="connsiteX4" fmla="*/ 4498 w 10238"/>
              <a:gd name="connsiteY4" fmla="*/ 1470 h 10101"/>
              <a:gd name="connsiteX5" fmla="*/ 5715 w 10238"/>
              <a:gd name="connsiteY5" fmla="*/ 5176 h 10101"/>
              <a:gd name="connsiteX6" fmla="*/ 7327 w 10238"/>
              <a:gd name="connsiteY6" fmla="*/ 7846 h 10101"/>
              <a:gd name="connsiteX7" fmla="*/ 8438 w 10238"/>
              <a:gd name="connsiteY7" fmla="*/ 6890 h 10101"/>
              <a:gd name="connsiteX8" fmla="*/ 10238 w 10238"/>
              <a:gd name="connsiteY8" fmla="*/ 5284 h 10101"/>
              <a:gd name="connsiteX0" fmla="*/ 0 w 10291"/>
              <a:gd name="connsiteY0" fmla="*/ 10101 h 10101"/>
              <a:gd name="connsiteX1" fmla="*/ 1378 w 10291"/>
              <a:gd name="connsiteY1" fmla="*/ 3902 h 10101"/>
              <a:gd name="connsiteX2" fmla="*/ 2567 w 10291"/>
              <a:gd name="connsiteY2" fmla="*/ 912 h 10101"/>
              <a:gd name="connsiteX3" fmla="*/ 3706 w 10291"/>
              <a:gd name="connsiteY3" fmla="*/ 1 h 10101"/>
              <a:gd name="connsiteX4" fmla="*/ 4498 w 10291"/>
              <a:gd name="connsiteY4" fmla="*/ 1470 h 10101"/>
              <a:gd name="connsiteX5" fmla="*/ 5715 w 10291"/>
              <a:gd name="connsiteY5" fmla="*/ 5176 h 10101"/>
              <a:gd name="connsiteX6" fmla="*/ 7327 w 10291"/>
              <a:gd name="connsiteY6" fmla="*/ 7846 h 10101"/>
              <a:gd name="connsiteX7" fmla="*/ 8438 w 10291"/>
              <a:gd name="connsiteY7" fmla="*/ 6890 h 10101"/>
              <a:gd name="connsiteX8" fmla="*/ 10291 w 10291"/>
              <a:gd name="connsiteY8" fmla="*/ 524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715 w 10317"/>
              <a:gd name="connsiteY5" fmla="*/ 5176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28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715 w 10317"/>
              <a:gd name="connsiteY5" fmla="*/ 5176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715 w 10317"/>
              <a:gd name="connsiteY5" fmla="*/ 5176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715 w 10317"/>
              <a:gd name="connsiteY5" fmla="*/ 5176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4 h 10104"/>
              <a:gd name="connsiteX1" fmla="*/ 1378 w 10317"/>
              <a:gd name="connsiteY1" fmla="*/ 3905 h 10104"/>
              <a:gd name="connsiteX2" fmla="*/ 2567 w 10317"/>
              <a:gd name="connsiteY2" fmla="*/ 915 h 10104"/>
              <a:gd name="connsiteX3" fmla="*/ 3706 w 10317"/>
              <a:gd name="connsiteY3" fmla="*/ 4 h 10104"/>
              <a:gd name="connsiteX4" fmla="*/ 4498 w 10317"/>
              <a:gd name="connsiteY4" fmla="*/ 1473 h 10104"/>
              <a:gd name="connsiteX5" fmla="*/ 5662 w 10317"/>
              <a:gd name="connsiteY5" fmla="*/ 5338 h 10104"/>
              <a:gd name="connsiteX6" fmla="*/ 7327 w 10317"/>
              <a:gd name="connsiteY6" fmla="*/ 7849 h 10104"/>
              <a:gd name="connsiteX7" fmla="*/ 8438 w 10317"/>
              <a:gd name="connsiteY7" fmla="*/ 6893 h 10104"/>
              <a:gd name="connsiteX8" fmla="*/ 10317 w 10317"/>
              <a:gd name="connsiteY8" fmla="*/ 5367 h 10104"/>
              <a:gd name="connsiteX0" fmla="*/ 0 w 10317"/>
              <a:gd name="connsiteY0" fmla="*/ 10104 h 10104"/>
              <a:gd name="connsiteX1" fmla="*/ 1378 w 10317"/>
              <a:gd name="connsiteY1" fmla="*/ 3905 h 10104"/>
              <a:gd name="connsiteX2" fmla="*/ 2567 w 10317"/>
              <a:gd name="connsiteY2" fmla="*/ 915 h 10104"/>
              <a:gd name="connsiteX3" fmla="*/ 3706 w 10317"/>
              <a:gd name="connsiteY3" fmla="*/ 4 h 10104"/>
              <a:gd name="connsiteX4" fmla="*/ 4498 w 10317"/>
              <a:gd name="connsiteY4" fmla="*/ 1473 h 10104"/>
              <a:gd name="connsiteX5" fmla="*/ 5662 w 10317"/>
              <a:gd name="connsiteY5" fmla="*/ 5338 h 10104"/>
              <a:gd name="connsiteX6" fmla="*/ 7327 w 10317"/>
              <a:gd name="connsiteY6" fmla="*/ 7849 h 10104"/>
              <a:gd name="connsiteX7" fmla="*/ 8438 w 10317"/>
              <a:gd name="connsiteY7" fmla="*/ 6893 h 10104"/>
              <a:gd name="connsiteX8" fmla="*/ 10317 w 10317"/>
              <a:gd name="connsiteY8" fmla="*/ 5367 h 10104"/>
              <a:gd name="connsiteX0" fmla="*/ 0 w 10317"/>
              <a:gd name="connsiteY0" fmla="*/ 10102 h 10102"/>
              <a:gd name="connsiteX1" fmla="*/ 1378 w 10317"/>
              <a:gd name="connsiteY1" fmla="*/ 3903 h 10102"/>
              <a:gd name="connsiteX2" fmla="*/ 2567 w 10317"/>
              <a:gd name="connsiteY2" fmla="*/ 913 h 10102"/>
              <a:gd name="connsiteX3" fmla="*/ 3706 w 10317"/>
              <a:gd name="connsiteY3" fmla="*/ 2 h 10102"/>
              <a:gd name="connsiteX4" fmla="*/ 4498 w 10317"/>
              <a:gd name="connsiteY4" fmla="*/ 1471 h 10102"/>
              <a:gd name="connsiteX5" fmla="*/ 5662 w 10317"/>
              <a:gd name="connsiteY5" fmla="*/ 5336 h 10102"/>
              <a:gd name="connsiteX6" fmla="*/ 7327 w 10317"/>
              <a:gd name="connsiteY6" fmla="*/ 7847 h 10102"/>
              <a:gd name="connsiteX7" fmla="*/ 8438 w 10317"/>
              <a:gd name="connsiteY7" fmla="*/ 6891 h 10102"/>
              <a:gd name="connsiteX8" fmla="*/ 10317 w 10317"/>
              <a:gd name="connsiteY8" fmla="*/ 5365 h 10102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101 h 10101"/>
              <a:gd name="connsiteX1" fmla="*/ 1378 w 10317"/>
              <a:gd name="connsiteY1" fmla="*/ 3902 h 10101"/>
              <a:gd name="connsiteX2" fmla="*/ 2567 w 10317"/>
              <a:gd name="connsiteY2" fmla="*/ 912 h 10101"/>
              <a:gd name="connsiteX3" fmla="*/ 3706 w 10317"/>
              <a:gd name="connsiteY3" fmla="*/ 1 h 10101"/>
              <a:gd name="connsiteX4" fmla="*/ 4498 w 10317"/>
              <a:gd name="connsiteY4" fmla="*/ 1470 h 10101"/>
              <a:gd name="connsiteX5" fmla="*/ 5662 w 10317"/>
              <a:gd name="connsiteY5" fmla="*/ 5335 h 10101"/>
              <a:gd name="connsiteX6" fmla="*/ 7327 w 10317"/>
              <a:gd name="connsiteY6" fmla="*/ 7846 h 10101"/>
              <a:gd name="connsiteX7" fmla="*/ 8438 w 10317"/>
              <a:gd name="connsiteY7" fmla="*/ 6890 h 10101"/>
              <a:gd name="connsiteX8" fmla="*/ 10317 w 10317"/>
              <a:gd name="connsiteY8" fmla="*/ 5364 h 10101"/>
              <a:gd name="connsiteX0" fmla="*/ 0 w 10317"/>
              <a:gd name="connsiteY0" fmla="*/ 10062 h 10062"/>
              <a:gd name="connsiteX1" fmla="*/ 1378 w 10317"/>
              <a:gd name="connsiteY1" fmla="*/ 3863 h 10062"/>
              <a:gd name="connsiteX2" fmla="*/ 2567 w 10317"/>
              <a:gd name="connsiteY2" fmla="*/ 873 h 10062"/>
              <a:gd name="connsiteX3" fmla="*/ 3680 w 10317"/>
              <a:gd name="connsiteY3" fmla="*/ 2 h 10062"/>
              <a:gd name="connsiteX4" fmla="*/ 4498 w 10317"/>
              <a:gd name="connsiteY4" fmla="*/ 1431 h 10062"/>
              <a:gd name="connsiteX5" fmla="*/ 5662 w 10317"/>
              <a:gd name="connsiteY5" fmla="*/ 5296 h 10062"/>
              <a:gd name="connsiteX6" fmla="*/ 7327 w 10317"/>
              <a:gd name="connsiteY6" fmla="*/ 7807 h 10062"/>
              <a:gd name="connsiteX7" fmla="*/ 8438 w 10317"/>
              <a:gd name="connsiteY7" fmla="*/ 6851 h 10062"/>
              <a:gd name="connsiteX8" fmla="*/ 10317 w 10317"/>
              <a:gd name="connsiteY8" fmla="*/ 5325 h 10062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  <a:gd name="connsiteX0" fmla="*/ 0 w 10317"/>
              <a:gd name="connsiteY0" fmla="*/ 10061 h 10061"/>
              <a:gd name="connsiteX1" fmla="*/ 1378 w 10317"/>
              <a:gd name="connsiteY1" fmla="*/ 3862 h 10061"/>
              <a:gd name="connsiteX2" fmla="*/ 2567 w 10317"/>
              <a:gd name="connsiteY2" fmla="*/ 872 h 10061"/>
              <a:gd name="connsiteX3" fmla="*/ 3680 w 10317"/>
              <a:gd name="connsiteY3" fmla="*/ 1 h 10061"/>
              <a:gd name="connsiteX4" fmla="*/ 4498 w 10317"/>
              <a:gd name="connsiteY4" fmla="*/ 1430 h 10061"/>
              <a:gd name="connsiteX5" fmla="*/ 5662 w 10317"/>
              <a:gd name="connsiteY5" fmla="*/ 5295 h 10061"/>
              <a:gd name="connsiteX6" fmla="*/ 7327 w 10317"/>
              <a:gd name="connsiteY6" fmla="*/ 7806 h 10061"/>
              <a:gd name="connsiteX7" fmla="*/ 8438 w 10317"/>
              <a:gd name="connsiteY7" fmla="*/ 6850 h 10061"/>
              <a:gd name="connsiteX8" fmla="*/ 10317 w 10317"/>
              <a:gd name="connsiteY8" fmla="*/ 5324 h 1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17" h="10061">
                <a:moveTo>
                  <a:pt x="0" y="10061"/>
                </a:moveTo>
                <a:cubicBezTo>
                  <a:pt x="348" y="7918"/>
                  <a:pt x="897" y="5315"/>
                  <a:pt x="1378" y="3862"/>
                </a:cubicBezTo>
                <a:cubicBezTo>
                  <a:pt x="1859" y="2410"/>
                  <a:pt x="2103" y="1436"/>
                  <a:pt x="2567" y="872"/>
                </a:cubicBezTo>
                <a:cubicBezTo>
                  <a:pt x="3043" y="293"/>
                  <a:pt x="3119" y="57"/>
                  <a:pt x="3680" y="1"/>
                </a:cubicBezTo>
                <a:cubicBezTo>
                  <a:pt x="3974" y="-28"/>
                  <a:pt x="4115" y="309"/>
                  <a:pt x="4498" y="1430"/>
                </a:cubicBezTo>
                <a:cubicBezTo>
                  <a:pt x="4803" y="2322"/>
                  <a:pt x="5297" y="4232"/>
                  <a:pt x="5662" y="5295"/>
                </a:cubicBezTo>
                <a:cubicBezTo>
                  <a:pt x="6027" y="6358"/>
                  <a:pt x="6864" y="7627"/>
                  <a:pt x="7327" y="7806"/>
                </a:cubicBezTo>
                <a:cubicBezTo>
                  <a:pt x="7883" y="8021"/>
                  <a:pt x="7781" y="7412"/>
                  <a:pt x="8438" y="6850"/>
                </a:cubicBezTo>
                <a:cubicBezTo>
                  <a:pt x="9016" y="6355"/>
                  <a:pt x="9691" y="3240"/>
                  <a:pt x="10317" y="5324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" name="Picture 6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3636" y="3226245"/>
            <a:ext cx="156693" cy="1825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4696" y="3212926"/>
            <a:ext cx="143374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417" y="3212926"/>
            <a:ext cx="287532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9" name="Picture 5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2748" y="4236720"/>
            <a:ext cx="339241" cy="1958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" name="Picture 8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8354" y="2425874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5581" y="1511474"/>
            <a:ext cx="156408" cy="1822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214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Picture 4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3225912"/>
            <a:ext cx="143635" cy="1828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101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4070" y="2185416"/>
            <a:ext cx="7615396" cy="6042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14" y="2387920"/>
            <a:ext cx="1417270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506" y="3454334"/>
            <a:ext cx="8161606" cy="377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266766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686" y="2917409"/>
            <a:ext cx="8821444" cy="3400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912" y="786008"/>
            <a:ext cx="8465452" cy="3401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17" y="252608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1840" y="87682"/>
            <a:ext cx="6461746" cy="510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506" y="1322933"/>
            <a:ext cx="8161606" cy="377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54488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506" y="5133597"/>
            <a:ext cx="8594794" cy="3592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11" y="4604442"/>
            <a:ext cx="1417273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1846" y="4462467"/>
            <a:ext cx="7483235" cy="6043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892805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506" y="5669089"/>
            <a:ext cx="8161606" cy="3774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919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9" name="Picture 4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64" y="3169135"/>
            <a:ext cx="1644036" cy="283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2200" y="3909788"/>
            <a:ext cx="7027587" cy="4907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4062829"/>
            <a:ext cx="302728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422" y="5767083"/>
            <a:ext cx="303106" cy="28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1219" y="4965575"/>
            <a:ext cx="3797009" cy="3774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2200" y="5662388"/>
            <a:ext cx="4099813" cy="5860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24" y="488967"/>
            <a:ext cx="1417276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1534" y="1295400"/>
            <a:ext cx="4683858" cy="3207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1534" y="1752600"/>
            <a:ext cx="5023844" cy="3773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45338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78809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8024" y="63674"/>
            <a:ext cx="6006895" cy="10574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98024" y="3084288"/>
            <a:ext cx="2927095" cy="434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1061" y="4486432"/>
            <a:ext cx="6233525" cy="3774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259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0586" y="644562"/>
            <a:ext cx="6558500" cy="11908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981200"/>
            <a:ext cx="6574827" cy="37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1191" y="2468741"/>
            <a:ext cx="3854209" cy="340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982443"/>
            <a:ext cx="6272172" cy="377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5631" y="3762617"/>
            <a:ext cx="3551341" cy="377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4771" y="3862222"/>
            <a:ext cx="302729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5631" y="4593710"/>
            <a:ext cx="3173551" cy="3207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4393" y="4577475"/>
            <a:ext cx="303107" cy="28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5658" y="4953000"/>
            <a:ext cx="4004342" cy="3592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98" y="202504"/>
            <a:ext cx="1644045" cy="283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4266" y="186318"/>
            <a:ext cx="1757134" cy="2834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9477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563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9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99" y="202504"/>
            <a:ext cx="1644042" cy="2834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4266" y="186318"/>
            <a:ext cx="1757134" cy="2834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3343" y="644562"/>
            <a:ext cx="6292983" cy="11905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981200"/>
            <a:ext cx="6574827" cy="37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1191" y="2468741"/>
            <a:ext cx="3854209" cy="3400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2982443"/>
            <a:ext cx="6272172" cy="3774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4771" y="3862222"/>
            <a:ext cx="302729" cy="2074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5631" y="4593710"/>
            <a:ext cx="3173551" cy="3207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4393" y="4577475"/>
            <a:ext cx="303107" cy="283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5658" y="4953000"/>
            <a:ext cx="4004342" cy="3592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5631" y="3762617"/>
            <a:ext cx="3551341" cy="37746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94778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118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6035&quot;&gt;&lt;property id=&quot;20148&quot; value=&quot;5&quot;/&gt;&lt;property id=&quot;20300&quot; value=&quot;Slide 31&quot;/&gt;&lt;property id=&quot;20307&quot; value=&quot;661&quot;/&gt;&lt;/object&gt;&lt;object type=&quot;3&quot; unique_id=&quot;108640&quot;&gt;&lt;property id=&quot;20148&quot; value=&quot;5&quot;/&gt;&lt;property id=&quot;20300&quot; value=&quot;Slide 32&quot;/&gt;&lt;property id=&quot;20307&quot; value=&quot;705&quot;/&gt;&lt;/object&gt;&lt;object type=&quot;3&quot; unique_id=&quot;108641&quot;&gt;&lt;property id=&quot;20148&quot; value=&quot;5&quot;/&gt;&lt;property id=&quot;20300&quot; value=&quot;Slide 33&quot;/&gt;&lt;property id=&quot;20307&quot; value=&quot;706&quot;/&gt;&lt;/object&gt;&lt;object type=&quot;3&quot; unique_id=&quot;118606&quot;&gt;&lt;property id=&quot;20148&quot; value=&quot;5&quot;/&gt;&lt;property id=&quot;20300&quot; value=&quot;Slide 35&quot;/&gt;&lt;property id=&quot;20307&quot; value=&quot;712&quot;/&gt;&lt;/object&gt;&lt;object type=&quot;3&quot; unique_id=&quot;119098&quot;&gt;&lt;property id=&quot;20148&quot; value=&quot;5&quot;/&gt;&lt;property id=&quot;20300&quot; value=&quot;Slide 34&quot;/&gt;&lt;property id=&quot;20307&quot; value=&quot;713&quot;/&gt;&lt;/object&gt;&lt;object type=&quot;3&quot; unique_id=&quot;140585&quot;&gt;&lt;property id=&quot;20148&quot; value=&quot;5&quot;/&gt;&lt;property id=&quot;20300&quot; value=&quot;Slide 1&quot;/&gt;&lt;property id=&quot;20307&quot; value=&quot;733&quot;/&gt;&lt;/object&gt;&lt;object type=&quot;3&quot; unique_id=&quot;142173&quot;&gt;&lt;property id=&quot;20148&quot; value=&quot;5&quot;/&gt;&lt;property id=&quot;20300&quot; value=&quot;Slide 9&quot;/&gt;&lt;property id=&quot;20307&quot; value=&quot;734&quot;/&gt;&lt;/object&gt;&lt;object type=&quot;3&quot; unique_id=&quot;142174&quot;&gt;&lt;property id=&quot;20148&quot; value=&quot;5&quot;/&gt;&lt;property id=&quot;20300&quot; value=&quot;Slide 10&quot;/&gt;&lt;property id=&quot;20307&quot; value=&quot;735&quot;/&gt;&lt;/object&gt;&lt;object type=&quot;3&quot; unique_id=&quot;142175&quot;&gt;&lt;property id=&quot;20148&quot; value=&quot;5&quot;/&gt;&lt;property id=&quot;20300&quot; value=&quot;Slide 11&quot;/&gt;&lt;property id=&quot;20307&quot; value=&quot;736&quot;/&gt;&lt;/object&gt;&lt;object type=&quot;3&quot; unique_id=&quot;142176&quot;&gt;&lt;property id=&quot;20148&quot; value=&quot;5&quot;/&gt;&lt;property id=&quot;20300&quot; value=&quot;Slide 12&quot;/&gt;&lt;property id=&quot;20307&quot; value=&quot;737&quot;/&gt;&lt;/object&gt;&lt;object type=&quot;3&quot; unique_id=&quot;142177&quot;&gt;&lt;property id=&quot;20148&quot; value=&quot;5&quot;/&gt;&lt;property id=&quot;20300&quot; value=&quot;Slide 13&quot;/&gt;&lt;property id=&quot;20307&quot; value=&quot;738&quot;/&gt;&lt;/object&gt;&lt;object type=&quot;3&quot; unique_id=&quot;142178&quot;&gt;&lt;property id=&quot;20148&quot; value=&quot;5&quot;/&gt;&lt;property id=&quot;20300&quot; value=&quot;Slide 14&quot;/&gt;&lt;property id=&quot;20307&quot; value=&quot;739&quot;/&gt;&lt;/object&gt;&lt;object type=&quot;3&quot; unique_id=&quot;142179&quot;&gt;&lt;property id=&quot;20148&quot; value=&quot;5&quot;/&gt;&lt;property id=&quot;20300&quot; value=&quot;Slide 15&quot;/&gt;&lt;property id=&quot;20307&quot; value=&quot;740&quot;/&gt;&lt;/object&gt;&lt;object type=&quot;3&quot; unique_id=&quot;142180&quot;&gt;&lt;property id=&quot;20148&quot; value=&quot;5&quot;/&gt;&lt;property id=&quot;20300&quot; value=&quot;Slide 16&quot;/&gt;&lt;property id=&quot;20307&quot; value=&quot;741&quot;/&gt;&lt;/object&gt;&lt;object type=&quot;3&quot; unique_id=&quot;142181&quot;&gt;&lt;property id=&quot;20148&quot; value=&quot;5&quot;/&gt;&lt;property id=&quot;20300&quot; value=&quot;Slide 17&quot;/&gt;&lt;property id=&quot;20307&quot; value=&quot;742&quot;/&gt;&lt;/object&gt;&lt;object type=&quot;3&quot; unique_id=&quot;142182&quot;&gt;&lt;property id=&quot;20148&quot; value=&quot;5&quot;/&gt;&lt;property id=&quot;20300&quot; value=&quot;Slide 18&quot;/&gt;&lt;property id=&quot;20307&quot; value=&quot;743&quot;/&gt;&lt;/object&gt;&lt;object type=&quot;3&quot; unique_id=&quot;142183&quot;&gt;&lt;property id=&quot;20148&quot; value=&quot;5&quot;/&gt;&lt;property id=&quot;20300&quot; value=&quot;Slide 19&quot;/&gt;&lt;property id=&quot;20307&quot; value=&quot;744&quot;/&gt;&lt;/object&gt;&lt;object type=&quot;3&quot; unique_id=&quot;142184&quot;&gt;&lt;property id=&quot;20148&quot; value=&quot;5&quot;/&gt;&lt;property id=&quot;20300&quot; value=&quot;Slide 20&quot;/&gt;&lt;property id=&quot;20307&quot; value=&quot;745&quot;/&gt;&lt;/object&gt;&lt;object type=&quot;3&quot; unique_id=&quot;142185&quot;&gt;&lt;property id=&quot;20148&quot; value=&quot;5&quot;/&gt;&lt;property id=&quot;20300&quot; value=&quot;Slide 21&quot;/&gt;&lt;property id=&quot;20307&quot; value=&quot;746&quot;/&gt;&lt;/object&gt;&lt;object type=&quot;3&quot; unique_id=&quot;142186&quot;&gt;&lt;property id=&quot;20148&quot; value=&quot;5&quot;/&gt;&lt;property id=&quot;20300&quot; value=&quot;Slide 22&quot;/&gt;&lt;property id=&quot;20307&quot; value=&quot;747&quot;/&gt;&lt;/object&gt;&lt;object type=&quot;3&quot; unique_id=&quot;142187&quot;&gt;&lt;property id=&quot;20148&quot; value=&quot;5&quot;/&gt;&lt;property id=&quot;20300&quot; value=&quot;Slide 23&quot;/&gt;&lt;property id=&quot;20307&quot; value=&quot;748&quot;/&gt;&lt;/object&gt;&lt;object type=&quot;3&quot; unique_id=&quot;142188&quot;&gt;&lt;property id=&quot;20148&quot; value=&quot;5&quot;/&gt;&lt;property id=&quot;20300&quot; value=&quot;Slide 24&quot;/&gt;&lt;property id=&quot;20307&quot; value=&quot;749&quot;/&gt;&lt;/object&gt;&lt;object type=&quot;3&quot; unique_id=&quot;142189&quot;&gt;&lt;property id=&quot;20148&quot; value=&quot;5&quot;/&gt;&lt;property id=&quot;20300&quot; value=&quot;Slide 25&quot;/&gt;&lt;property id=&quot;20307&quot; value=&quot;750&quot;/&gt;&lt;/object&gt;&lt;object type=&quot;3&quot; unique_id=&quot;142190&quot;&gt;&lt;property id=&quot;20148&quot; value=&quot;5&quot;/&gt;&lt;property id=&quot;20300&quot; value=&quot;Slide 26&quot;/&gt;&lt;property id=&quot;20307&quot; value=&quot;751&quot;/&gt;&lt;/object&gt;&lt;object type=&quot;3&quot; unique_id=&quot;142191&quot;&gt;&lt;property id=&quot;20148&quot; value=&quot;5&quot;/&gt;&lt;property id=&quot;20300&quot; value=&quot;Slide 27&quot;/&gt;&lt;property id=&quot;20307&quot; value=&quot;752&quot;/&gt;&lt;/object&gt;&lt;object type=&quot;3&quot; unique_id=&quot;142192&quot;&gt;&lt;property id=&quot;20148&quot; value=&quot;5&quot;/&gt;&lt;property id=&quot;20300&quot; value=&quot;Slide 28&quot;/&gt;&lt;property id=&quot;20307&quot; value=&quot;753&quot;/&gt;&lt;/object&gt;&lt;object type=&quot;3&quot; unique_id=&quot;142193&quot;&gt;&lt;property id=&quot;20148&quot; value=&quot;5&quot;/&gt;&lt;property id=&quot;20300&quot; value=&quot;Slide 29&quot;/&gt;&lt;property id=&quot;20307&quot; value=&quot;754&quot;/&gt;&lt;/object&gt;&lt;object type=&quot;3&quot; unique_id=&quot;142194&quot;&gt;&lt;property id=&quot;20148&quot; value=&quot;5&quot;/&gt;&lt;property id=&quot;20300&quot; value=&quot;Slide 30&quot;/&gt;&lt;property id=&quot;20307&quot; value=&quot;755&quot;/&gt;&lt;/object&gt;&lt;object type=&quot;3&quot; unique_id=&quot;143248&quot;&gt;&lt;property id=&quot;20148&quot; value=&quot;5&quot;/&gt;&lt;property id=&quot;20300&quot; value=&quot;Slide 2&quot;/&gt;&lt;property id=&quot;20307&quot; value=&quot;759&quot;/&gt;&lt;/object&gt;&lt;object type=&quot;3&quot; unique_id=&quot;143249&quot;&gt;&lt;property id=&quot;20148&quot; value=&quot;5&quot;/&gt;&lt;property id=&quot;20300&quot; value=&quot;Slide 3&quot;/&gt;&lt;property id=&quot;20307&quot; value=&quot;760&quot;/&gt;&lt;/object&gt;&lt;object type=&quot;3&quot; unique_id=&quot;143250&quot;&gt;&lt;property id=&quot;20148&quot; value=&quot;5&quot;/&gt;&lt;property id=&quot;20300&quot; value=&quot;Slide 4&quot;/&gt;&lt;property id=&quot;20307&quot; value=&quot;761&quot;/&gt;&lt;/object&gt;&lt;object type=&quot;3&quot; unique_id=&quot;143251&quot;&gt;&lt;property id=&quot;20148&quot; value=&quot;5&quot;/&gt;&lt;property id=&quot;20300&quot; value=&quot;Slide 5&quot;/&gt;&lt;property id=&quot;20307&quot; value=&quot;762&quot;/&gt;&lt;/object&gt;&lt;object type=&quot;3&quot; unique_id=&quot;143252&quot;&gt;&lt;property id=&quot;20148&quot; value=&quot;5&quot;/&gt;&lt;property id=&quot;20300&quot; value=&quot;Slide 6&quot;/&gt;&lt;property id=&quot;20307&quot; value=&quot;763&quot;/&gt;&lt;/object&gt;&lt;object type=&quot;3&quot; unique_id=&quot;143253&quot;&gt;&lt;property id=&quot;20148&quot; value=&quot;5&quot;/&gt;&lt;property id=&quot;20300&quot; value=&quot;Slide 7&quot;/&gt;&lt;property id=&quot;20307&quot; value=&quot;764&quot;/&gt;&lt;/object&gt;&lt;object type=&quot;3&quot; unique_id=&quot;143254&quot;&gt;&lt;property id=&quot;20148&quot; value=&quot;5&quot;/&gt;&lt;property id=&quot;20300&quot; value=&quot;Slide 8&quot;/&gt;&lt;property id=&quot;20307&quot; value=&quot;765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$f$ over $[-2,2]$ {\color[rgb]{1,0,1}and add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51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10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50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Write} $R_nS_0^2f$ as a rational expr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224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vided by another)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689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\lim_{n\to\infty}R_nS_0^2f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309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9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89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midpoint Riemann sum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1876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({\color{red}Don't evaluate} the limit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137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to your sketch, the fou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901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ress}&#10;$\displaystyle{\int_{2}^{4}\frac{e^{-x^2}}{\sqrt{\pi}}\,dx}$ as a limi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4305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2x^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550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 $n$ ({\it i.e.}, as one polynomial in $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0"/>
  <p:tag name="PICTUREFILESIZE" val="3398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n\to\infty}\left[\frac{3}{n}\,\,\,\,\sum_{j=1}^{n}&#10;\left(\cos^2\left(-4+j(3/n)\right)\right)&#10;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6255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presents the area under 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566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$x=a$ to $x=b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216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some choice of $f(x)$, $a$ and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450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f(x)$, $a$ and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3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ctangles represented by $L_4S_{-2}^2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931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ress}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19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s a definite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690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1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09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706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1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0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70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R_4S_{-2}^2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675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n\to\infty}\left[\frac{5}{n}\,\,\,\sum_{j=0}^{n-1}&#10;\left(\cos\left(\frac{1}{3+j(5/n)}\right)\right)&#10;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7140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presents the area under $y=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2566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$x=a$ to $x=b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216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some choice of $f(x)$, $a$ and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2"/>
  <p:tag name="PICTUREFILESIZE" val="24508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ress} the limi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319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s a definite integr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2"/>
  <p:tag name="PICTUREFILESIZE" val="1690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$f(x)$, $a$ and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30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$f$ over $[-2,2]$ {\color[rgb]{1,0,1}and add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51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1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746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2-\sqrt{4-x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2285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the graph of $y=f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459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\displaystyle{\int_{-2}^2\,f(x)\,dx}$, by interpret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1"/>
  <p:tag name="PICTUREFILESIZE" val="5138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is integral as an area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77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to your sketch, the fou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90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ctangles represented by $R_4S_{-2}^2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986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M_4S_{-2}^2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766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ketch} $f$ over $[-2,2]$ {\color[rgb]{1,0,1}and add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235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into your sketch, the fou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190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ectangles represented by $M_4S_{-2}^2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3050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3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\sin^2x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325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M_3S_0^{2\pi}f$ to three decimal pla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4975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R_3S_0^{2\pi}f$ to three decimal pla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2"/>
  <p:tag name="PICTUREFILESIZE" val="4774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L_3S_0^{2\pi}f$ to three decimal pla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465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9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e^x+6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1"/>
  <p:tag name="PICTUREFILESIZE" val="168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L_2S_0^8f$ to three decimal pla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0"/>
  <p:tag name="PICTUREFILESIZE" val="4622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R_2S_0^8f$ to three decimal pla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1"/>
  <p:tag name="PICTUREFILESIZE" val="4715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M_2S_0^8f$ to three decimal place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6"/>
  <p:tag name="PICTUREFILESIZE" val="4897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car's acceleration is positive fro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625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arious times is given in the table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3"/>
  <p:tag name="PICTUREFILESIZE" val="3016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ime (secs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971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velocity (ft/sec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484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9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ime $0$ to time $24$ seconds, and its velocity 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5"/>
  <p:tag name="PICTUREFILESIZE" val="4780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24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4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84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32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363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425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94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419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5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416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6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470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2+2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812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322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"/>
  <p:tag name="PICTUREFILESIZE" val="392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8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"/>
  <p:tag name="PICTUREFILESIZE" val="455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upper and lower estimates for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949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stance traveled by the car over the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912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24$ second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119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gph of a function $f$ appears below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2964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stimate} $\displaystyle{\int_0^{10}\,f(x)\,dx}$ by&#10;comput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3496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 $\displaystyle{L_5S_0^{10}f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1208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 $\displaystyle{M_5S_0^{10}f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25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\quad{\color{blue}(c)} $\displaystyle{R_5S_0^{10}f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641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4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35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ress} the area under&#10;$y=\sqrt{x^3+x+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3055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5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iemann sums. ({\color{red}Don't evaluate} the limit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3194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$x=1$ to $x=4$ as a limit of left endpo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7"/>
  <p:tag name="PICTUREFILESIZE" val="4395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$x=-2$ to $x=0$ as a limit of midpo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8"/>
  <p:tag name="PICTUREFILESIZE" val="4129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ompute} $L_4S_{-2}^2f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621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81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ress} the area under&#10;$y=e^{-x^2/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3469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iemann sums. ({\color{red}Don't evaluate} the limit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3194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rom $x=0$ to $x=5$ as a limit of right endp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5"/>
  <p:tag name="PICTUREFILESIZE" val="4281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59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90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ress} the area under&#10;$y=\cos\left(x^4-x\righ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4344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iemann sums. ({\color{red}Don't evaluate} the limit.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3194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18504</TotalTime>
  <Words>32</Words>
  <Application>Microsoft Office PowerPoint</Application>
  <PresentationFormat>On-screen Show (4:3)</PresentationFormat>
  <Paragraphs>27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2216</cp:revision>
  <dcterms:created xsi:type="dcterms:W3CDTF">2008-09-20T13:47:00Z</dcterms:created>
  <dcterms:modified xsi:type="dcterms:W3CDTF">2013-09-29T13:34:02Z</dcterms:modified>
</cp:coreProperties>
</file>