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548" r:id="rId2"/>
    <p:sldId id="558" r:id="rId3"/>
    <p:sldId id="563" r:id="rId4"/>
    <p:sldId id="559" r:id="rId5"/>
    <p:sldId id="560" r:id="rId6"/>
    <p:sldId id="562" r:id="rId7"/>
    <p:sldId id="561" r:id="rId8"/>
  </p:sldIdLst>
  <p:sldSz cx="9144000" cy="6858000" type="screen4x3"/>
  <p:notesSz cx="7315200" cy="9601200"/>
  <p:custDataLst>
    <p:tags r:id="rId1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14" autoAdjust="0"/>
    <p:restoredTop sz="99244" autoAdjust="0"/>
  </p:normalViewPr>
  <p:slideViewPr>
    <p:cSldViewPr>
      <p:cViewPr varScale="1">
        <p:scale>
          <a:sx n="78" d="100"/>
          <a:sy n="78" d="100"/>
        </p:scale>
        <p:origin x="-117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3BD19E59-C3DA-48E8-A43D-5F6424B202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8717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C75F9A-5407-4285-B1D8-A91A5E2F24DC}" type="slidenum">
              <a:rPr lang="en-US"/>
              <a:pPr/>
              <a:t>1</a:t>
            </a:fld>
            <a:endParaRPr lang="en-US"/>
          </a:p>
        </p:txBody>
      </p:sp>
      <p:sp>
        <p:nvSpPr>
          <p:cNvPr id="138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D69FA-5DE8-4C83-99E2-A207D9D381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578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8FF8C-2D4E-4703-9E1C-AAC564045F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116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F15F18-796B-42AE-8E61-AB2EFA1551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334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32CF58-251C-4CAB-A1B7-CA7B87CBA9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187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F4BE9D-B7F6-4C54-AEB7-471D406D4B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3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19D66C-3442-421A-807D-EE5E1F81FF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18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FCB3B-B8B4-40B0-A81B-D34A24884B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79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1ECE11-1B04-4FB8-A34A-D409299911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624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9F50B-0CCA-4706-9641-9D5C25AB1C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657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2504E-B0FE-4850-A110-6E433D9E31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96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DBC00-CE00-4714-B74E-3764516624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00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0543279-8C03-47C7-8B79-6BBA25529A0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6.png"/><Relationship Id="rId3" Type="http://schemas.openxmlformats.org/officeDocument/2006/relationships/tags" Target="../tags/tag6.xml"/><Relationship Id="rId21" Type="http://schemas.openxmlformats.org/officeDocument/2006/relationships/image" Target="../media/image1.png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image" Target="../media/image5.png"/><Relationship Id="rId2" Type="http://schemas.openxmlformats.org/officeDocument/2006/relationships/tags" Target="../tags/tag5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5" Type="http://schemas.openxmlformats.org/officeDocument/2006/relationships/image" Target="../media/image3.png"/><Relationship Id="rId10" Type="http://schemas.openxmlformats.org/officeDocument/2006/relationships/tags" Target="../tags/tag13.xml"/><Relationship Id="rId19" Type="http://schemas.openxmlformats.org/officeDocument/2006/relationships/image" Target="../media/image7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image" Target="../media/image2.png"/><Relationship Id="rId2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tags" Target="../tags/tag28.xml"/><Relationship Id="rId18" Type="http://schemas.openxmlformats.org/officeDocument/2006/relationships/image" Target="../media/image5.png"/><Relationship Id="rId3" Type="http://schemas.openxmlformats.org/officeDocument/2006/relationships/tags" Target="../tags/tag18.xml"/><Relationship Id="rId21" Type="http://schemas.openxmlformats.org/officeDocument/2006/relationships/image" Target="../media/image14.png"/><Relationship Id="rId7" Type="http://schemas.openxmlformats.org/officeDocument/2006/relationships/tags" Target="../tags/tag22.xml"/><Relationship Id="rId12" Type="http://schemas.openxmlformats.org/officeDocument/2006/relationships/tags" Target="../tags/tag27.xml"/><Relationship Id="rId17" Type="http://schemas.openxmlformats.org/officeDocument/2006/relationships/image" Target="../media/image11.png"/><Relationship Id="rId2" Type="http://schemas.openxmlformats.org/officeDocument/2006/relationships/tags" Target="../tags/tag17.xml"/><Relationship Id="rId16" Type="http://schemas.openxmlformats.org/officeDocument/2006/relationships/image" Target="../media/image3.png"/><Relationship Id="rId20" Type="http://schemas.openxmlformats.org/officeDocument/2006/relationships/image" Target="../media/image13.png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24" Type="http://schemas.openxmlformats.org/officeDocument/2006/relationships/image" Target="../media/image16.png"/><Relationship Id="rId5" Type="http://schemas.openxmlformats.org/officeDocument/2006/relationships/tags" Target="../tags/tag20.xml"/><Relationship Id="rId15" Type="http://schemas.openxmlformats.org/officeDocument/2006/relationships/image" Target="../media/image10.png"/><Relationship Id="rId23" Type="http://schemas.openxmlformats.org/officeDocument/2006/relationships/image" Target="../media/image15.png"/><Relationship Id="rId10" Type="http://schemas.openxmlformats.org/officeDocument/2006/relationships/tags" Target="../tags/tag25.xml"/><Relationship Id="rId19" Type="http://schemas.openxmlformats.org/officeDocument/2006/relationships/image" Target="../media/image12.png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tags" Target="../tags/tag41.xml"/><Relationship Id="rId18" Type="http://schemas.openxmlformats.org/officeDocument/2006/relationships/image" Target="../media/image17.png"/><Relationship Id="rId26" Type="http://schemas.openxmlformats.org/officeDocument/2006/relationships/image" Target="../media/image24.png"/><Relationship Id="rId3" Type="http://schemas.openxmlformats.org/officeDocument/2006/relationships/tags" Target="../tags/tag31.xml"/><Relationship Id="rId21" Type="http://schemas.openxmlformats.org/officeDocument/2006/relationships/image" Target="../media/image20.png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23.png"/><Relationship Id="rId2" Type="http://schemas.openxmlformats.org/officeDocument/2006/relationships/tags" Target="../tags/tag30.xml"/><Relationship Id="rId16" Type="http://schemas.openxmlformats.org/officeDocument/2006/relationships/tags" Target="../tags/tag44.xml"/><Relationship Id="rId20" Type="http://schemas.openxmlformats.org/officeDocument/2006/relationships/image" Target="../media/image19.png"/><Relationship Id="rId29" Type="http://schemas.openxmlformats.org/officeDocument/2006/relationships/image" Target="../media/image27.png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24" Type="http://schemas.openxmlformats.org/officeDocument/2006/relationships/image" Target="../media/image22.png"/><Relationship Id="rId5" Type="http://schemas.openxmlformats.org/officeDocument/2006/relationships/tags" Target="../tags/tag33.xml"/><Relationship Id="rId15" Type="http://schemas.openxmlformats.org/officeDocument/2006/relationships/tags" Target="../tags/tag43.xml"/><Relationship Id="rId23" Type="http://schemas.openxmlformats.org/officeDocument/2006/relationships/image" Target="../media/image1.png"/><Relationship Id="rId28" Type="http://schemas.openxmlformats.org/officeDocument/2006/relationships/image" Target="../media/image26.png"/><Relationship Id="rId10" Type="http://schemas.openxmlformats.org/officeDocument/2006/relationships/tags" Target="../tags/tag38.xml"/><Relationship Id="rId19" Type="http://schemas.openxmlformats.org/officeDocument/2006/relationships/image" Target="../media/image18.png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Relationship Id="rId22" Type="http://schemas.openxmlformats.org/officeDocument/2006/relationships/image" Target="../media/image21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13" Type="http://schemas.openxmlformats.org/officeDocument/2006/relationships/tags" Target="../tags/tag57.xml"/><Relationship Id="rId18" Type="http://schemas.openxmlformats.org/officeDocument/2006/relationships/tags" Target="../tags/tag62.xml"/><Relationship Id="rId26" Type="http://schemas.openxmlformats.org/officeDocument/2006/relationships/image" Target="../media/image28.png"/><Relationship Id="rId3" Type="http://schemas.openxmlformats.org/officeDocument/2006/relationships/tags" Target="../tags/tag47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39.png"/><Relationship Id="rId7" Type="http://schemas.openxmlformats.org/officeDocument/2006/relationships/tags" Target="../tags/tag51.xml"/><Relationship Id="rId12" Type="http://schemas.openxmlformats.org/officeDocument/2006/relationships/tags" Target="../tags/tag56.xml"/><Relationship Id="rId17" Type="http://schemas.openxmlformats.org/officeDocument/2006/relationships/tags" Target="../tags/tag61.xml"/><Relationship Id="rId25" Type="http://schemas.openxmlformats.org/officeDocument/2006/relationships/image" Target="../media/image32.png"/><Relationship Id="rId33" Type="http://schemas.openxmlformats.org/officeDocument/2006/relationships/image" Target="../media/image38.png"/><Relationship Id="rId38" Type="http://schemas.openxmlformats.org/officeDocument/2006/relationships/image" Target="../media/image42.png"/><Relationship Id="rId2" Type="http://schemas.openxmlformats.org/officeDocument/2006/relationships/tags" Target="../tags/tag46.xml"/><Relationship Id="rId16" Type="http://schemas.openxmlformats.org/officeDocument/2006/relationships/tags" Target="../tags/tag60.xml"/><Relationship Id="rId20" Type="http://schemas.openxmlformats.org/officeDocument/2006/relationships/tags" Target="../tags/tag64.xml"/><Relationship Id="rId29" Type="http://schemas.openxmlformats.org/officeDocument/2006/relationships/image" Target="../media/image35.png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tags" Target="../tags/tag55.xml"/><Relationship Id="rId24" Type="http://schemas.openxmlformats.org/officeDocument/2006/relationships/image" Target="../media/image31.png"/><Relationship Id="rId32" Type="http://schemas.openxmlformats.org/officeDocument/2006/relationships/image" Target="../media/image37.png"/><Relationship Id="rId37" Type="http://schemas.openxmlformats.org/officeDocument/2006/relationships/image" Target="../media/image41.png"/><Relationship Id="rId5" Type="http://schemas.openxmlformats.org/officeDocument/2006/relationships/tags" Target="../tags/tag49.xml"/><Relationship Id="rId15" Type="http://schemas.openxmlformats.org/officeDocument/2006/relationships/tags" Target="../tags/tag59.xml"/><Relationship Id="rId23" Type="http://schemas.openxmlformats.org/officeDocument/2006/relationships/image" Target="../media/image30.png"/><Relationship Id="rId28" Type="http://schemas.openxmlformats.org/officeDocument/2006/relationships/image" Target="../media/image34.png"/><Relationship Id="rId36" Type="http://schemas.openxmlformats.org/officeDocument/2006/relationships/image" Target="../media/image40.png"/><Relationship Id="rId10" Type="http://schemas.openxmlformats.org/officeDocument/2006/relationships/tags" Target="../tags/tag54.xml"/><Relationship Id="rId19" Type="http://schemas.openxmlformats.org/officeDocument/2006/relationships/tags" Target="../tags/tag63.xml"/><Relationship Id="rId31" Type="http://schemas.openxmlformats.org/officeDocument/2006/relationships/image" Target="../media/image27.png"/><Relationship Id="rId4" Type="http://schemas.openxmlformats.org/officeDocument/2006/relationships/tags" Target="../tags/tag48.xml"/><Relationship Id="rId9" Type="http://schemas.openxmlformats.org/officeDocument/2006/relationships/tags" Target="../tags/tag53.xml"/><Relationship Id="rId14" Type="http://schemas.openxmlformats.org/officeDocument/2006/relationships/tags" Target="../tags/tag58.xml"/><Relationship Id="rId22" Type="http://schemas.openxmlformats.org/officeDocument/2006/relationships/image" Target="../media/image29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tags" Target="../tags/tag77.xml"/><Relationship Id="rId18" Type="http://schemas.openxmlformats.org/officeDocument/2006/relationships/tags" Target="../tags/tag82.xml"/><Relationship Id="rId26" Type="http://schemas.openxmlformats.org/officeDocument/2006/relationships/image" Target="../media/image46.png"/><Relationship Id="rId39" Type="http://schemas.openxmlformats.org/officeDocument/2006/relationships/image" Target="../media/image56.png"/><Relationship Id="rId3" Type="http://schemas.openxmlformats.org/officeDocument/2006/relationships/tags" Target="../tags/tag67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51.png"/><Relationship Id="rId7" Type="http://schemas.openxmlformats.org/officeDocument/2006/relationships/tags" Target="../tags/tag71.xml"/><Relationship Id="rId12" Type="http://schemas.openxmlformats.org/officeDocument/2006/relationships/tags" Target="../tags/tag76.xml"/><Relationship Id="rId17" Type="http://schemas.openxmlformats.org/officeDocument/2006/relationships/tags" Target="../tags/tag81.xml"/><Relationship Id="rId25" Type="http://schemas.openxmlformats.org/officeDocument/2006/relationships/image" Target="../media/image45.png"/><Relationship Id="rId33" Type="http://schemas.openxmlformats.org/officeDocument/2006/relationships/image" Target="../media/image33.png"/><Relationship Id="rId38" Type="http://schemas.openxmlformats.org/officeDocument/2006/relationships/image" Target="../media/image55.png"/><Relationship Id="rId2" Type="http://schemas.openxmlformats.org/officeDocument/2006/relationships/tags" Target="../tags/tag66.xml"/><Relationship Id="rId16" Type="http://schemas.openxmlformats.org/officeDocument/2006/relationships/tags" Target="../tags/tag80.xml"/><Relationship Id="rId20" Type="http://schemas.openxmlformats.org/officeDocument/2006/relationships/tags" Target="../tags/tag84.xml"/><Relationship Id="rId29" Type="http://schemas.openxmlformats.org/officeDocument/2006/relationships/image" Target="../media/image28.png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tags" Target="../tags/tag75.xml"/><Relationship Id="rId24" Type="http://schemas.openxmlformats.org/officeDocument/2006/relationships/image" Target="../media/image44.png"/><Relationship Id="rId32" Type="http://schemas.openxmlformats.org/officeDocument/2006/relationships/image" Target="../media/image50.png"/><Relationship Id="rId37" Type="http://schemas.openxmlformats.org/officeDocument/2006/relationships/image" Target="../media/image54.png"/><Relationship Id="rId5" Type="http://schemas.openxmlformats.org/officeDocument/2006/relationships/tags" Target="../tags/tag69.xml"/><Relationship Id="rId15" Type="http://schemas.openxmlformats.org/officeDocument/2006/relationships/tags" Target="../tags/tag79.xml"/><Relationship Id="rId23" Type="http://schemas.openxmlformats.org/officeDocument/2006/relationships/image" Target="../media/image43.png"/><Relationship Id="rId28" Type="http://schemas.openxmlformats.org/officeDocument/2006/relationships/image" Target="../media/image27.png"/><Relationship Id="rId36" Type="http://schemas.openxmlformats.org/officeDocument/2006/relationships/image" Target="../media/image53.png"/><Relationship Id="rId10" Type="http://schemas.openxmlformats.org/officeDocument/2006/relationships/tags" Target="../tags/tag74.xml"/><Relationship Id="rId19" Type="http://schemas.openxmlformats.org/officeDocument/2006/relationships/tags" Target="../tags/tag83.xml"/><Relationship Id="rId31" Type="http://schemas.openxmlformats.org/officeDocument/2006/relationships/image" Target="../media/image49.png"/><Relationship Id="rId4" Type="http://schemas.openxmlformats.org/officeDocument/2006/relationships/tags" Target="../tags/tag68.xml"/><Relationship Id="rId9" Type="http://schemas.openxmlformats.org/officeDocument/2006/relationships/tags" Target="../tags/tag73.xml"/><Relationship Id="rId14" Type="http://schemas.openxmlformats.org/officeDocument/2006/relationships/tags" Target="../tags/tag78.xml"/><Relationship Id="rId22" Type="http://schemas.openxmlformats.org/officeDocument/2006/relationships/image" Target="../media/image1.png"/><Relationship Id="rId27" Type="http://schemas.openxmlformats.org/officeDocument/2006/relationships/image" Target="../media/image47.png"/><Relationship Id="rId30" Type="http://schemas.openxmlformats.org/officeDocument/2006/relationships/image" Target="../media/image48.png"/><Relationship Id="rId35" Type="http://schemas.openxmlformats.org/officeDocument/2006/relationships/image" Target="../media/image5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13" Type="http://schemas.openxmlformats.org/officeDocument/2006/relationships/image" Target="../media/image59.png"/><Relationship Id="rId18" Type="http://schemas.openxmlformats.org/officeDocument/2006/relationships/image" Target="../media/image63.png"/><Relationship Id="rId3" Type="http://schemas.openxmlformats.org/officeDocument/2006/relationships/tags" Target="../tags/tag87.xml"/><Relationship Id="rId7" Type="http://schemas.openxmlformats.org/officeDocument/2006/relationships/tags" Target="../tags/tag91.xml"/><Relationship Id="rId12" Type="http://schemas.openxmlformats.org/officeDocument/2006/relationships/image" Target="../media/image58.png"/><Relationship Id="rId17" Type="http://schemas.openxmlformats.org/officeDocument/2006/relationships/image" Target="../media/image62.png"/><Relationship Id="rId2" Type="http://schemas.openxmlformats.org/officeDocument/2006/relationships/tags" Target="../tags/tag86.xml"/><Relationship Id="rId16" Type="http://schemas.openxmlformats.org/officeDocument/2006/relationships/image" Target="../media/image61.png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1" Type="http://schemas.openxmlformats.org/officeDocument/2006/relationships/image" Target="../media/image57.png"/><Relationship Id="rId5" Type="http://schemas.openxmlformats.org/officeDocument/2006/relationships/tags" Target="../tags/tag8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88.xml"/><Relationship Id="rId9" Type="http://schemas.openxmlformats.org/officeDocument/2006/relationships/tags" Target="../tags/tag93.xml"/><Relationship Id="rId14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68B1-7458-451A-9FCF-6C4AE3084BEB}" type="slidenum">
              <a:rPr lang="en-US"/>
              <a:pPr/>
              <a:t>1</a:t>
            </a:fld>
            <a:endParaRPr lang="en-US"/>
          </a:p>
        </p:txBody>
      </p:sp>
      <p:sp>
        <p:nvSpPr>
          <p:cNvPr id="137933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9331" name="Text Box 3"/>
          <p:cNvSpPr txBox="1">
            <a:spLocks noChangeArrowheads="1"/>
          </p:cNvSpPr>
          <p:nvPr/>
        </p:nvSpPr>
        <p:spPr bwMode="auto">
          <a:xfrm>
            <a:off x="1066800" y="2514600"/>
            <a:ext cx="701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dirty="0"/>
              <a:t>CALCULUS</a:t>
            </a:r>
          </a:p>
          <a:p>
            <a:pPr algn="ctr"/>
            <a:r>
              <a:rPr lang="en-US" sz="2400" dirty="0"/>
              <a:t>Linear approximation</a:t>
            </a:r>
          </a:p>
        </p:txBody>
      </p:sp>
      <p:sp>
        <p:nvSpPr>
          <p:cNvPr id="1379332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583" y="3314178"/>
            <a:ext cx="1001170" cy="2641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2</a:t>
            </a:fld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6" y="152400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5814" y="126304"/>
            <a:ext cx="4591312" cy="2834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77120" y="569961"/>
            <a:ext cx="3041089" cy="4341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504" y="2036550"/>
            <a:ext cx="8502304" cy="3400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488" y="3002258"/>
            <a:ext cx="7935342" cy="3774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4047725"/>
            <a:ext cx="8502304" cy="3400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961" y="5013433"/>
            <a:ext cx="7688249" cy="3967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5432" y="1201409"/>
            <a:ext cx="1663971" cy="2642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43214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3589" y="2509942"/>
            <a:ext cx="3817129" cy="3775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3589" y="4521117"/>
            <a:ext cx="3817129" cy="3775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5454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3</a:t>
            </a:fld>
            <a:endParaRPr lang="en-US"/>
          </a:p>
        </p:txBody>
      </p:sp>
      <p:pic>
        <p:nvPicPr>
          <p:cNvPr id="17" name="Picture 1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8" y="152400"/>
            <a:ext cx="1417258" cy="2834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6399" y="126304"/>
            <a:ext cx="4591312" cy="2834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7931" y="559439"/>
            <a:ext cx="2399468" cy="4533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504" y="2036550"/>
            <a:ext cx="8502304" cy="3400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4047725"/>
            <a:ext cx="8502304" cy="3400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803" y="5051011"/>
            <a:ext cx="5894381" cy="4160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8675" y="1201409"/>
            <a:ext cx="2117486" cy="3969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3957" y="5510488"/>
            <a:ext cx="4288204" cy="4341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43214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18139" y="2522468"/>
            <a:ext cx="4628029" cy="4159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18139" y="4521117"/>
            <a:ext cx="4628029" cy="4159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3002258"/>
            <a:ext cx="8389220" cy="4160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180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9556" y="4212493"/>
            <a:ext cx="3023618" cy="10577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9748" y="2052303"/>
            <a:ext cx="3646660" cy="9827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6" y="389822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9748" y="1173738"/>
            <a:ext cx="3948552" cy="3593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8" y="2415232"/>
            <a:ext cx="1417264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672606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2691384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9748" y="39624"/>
            <a:ext cx="3117576" cy="9262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9748" y="3299356"/>
            <a:ext cx="3912403" cy="3594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4</a:t>
            </a:fld>
            <a:endParaRPr lang="en-US"/>
          </a:p>
        </p:txBody>
      </p:sp>
      <p:sp>
        <p:nvSpPr>
          <p:cNvPr id="53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" name="Picture 5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8" y="4637558"/>
            <a:ext cx="1417267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9748" y="5562600"/>
            <a:ext cx="5556015" cy="4535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Picture 6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9748" y="6252030"/>
            <a:ext cx="5291684" cy="4535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Picture 5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937" y="5677422"/>
            <a:ext cx="302728" cy="207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5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559" y="6282077"/>
            <a:ext cx="303106" cy="28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" name="Picture 6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4927280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004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4695" y="4754081"/>
            <a:ext cx="6651234" cy="4160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5</a:t>
            </a:fld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67" y="316119"/>
            <a:ext cx="1417264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" name="Picture 1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61" y="6094909"/>
            <a:ext cx="1417270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4687" y="6056042"/>
            <a:ext cx="3854956" cy="3775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7971" y="919920"/>
            <a:ext cx="303106" cy="28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6915" y="1612218"/>
            <a:ext cx="284162" cy="2080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1086" y="1525053"/>
            <a:ext cx="5422585" cy="3775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7823" y="2009726"/>
            <a:ext cx="4194979" cy="4342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1086" y="2619304"/>
            <a:ext cx="3648468" cy="3776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8349" y="375283"/>
            <a:ext cx="302728" cy="207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64" y="4075606"/>
            <a:ext cx="1417267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4695" y="4053214"/>
            <a:ext cx="4515615" cy="2834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0753" y="4423785"/>
            <a:ext cx="3039917" cy="3025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609600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4369496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6374370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1086" y="854610"/>
            <a:ext cx="6272193" cy="4341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1086" y="240792"/>
            <a:ext cx="3571773" cy="4342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0401" y="6478235"/>
            <a:ext cx="2853791" cy="3401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320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381000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6</a:t>
            </a:fld>
            <a:endParaRPr lang="en-US"/>
          </a:p>
        </p:txBody>
      </p:sp>
      <p:pic>
        <p:nvPicPr>
          <p:cNvPr id="59" name="Picture 5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63" y="76200"/>
            <a:ext cx="1417270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0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2" name="Picture 6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9168" y="76200"/>
            <a:ext cx="6103314" cy="3208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9168" y="462679"/>
            <a:ext cx="4422895" cy="3402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148" y="838200"/>
            <a:ext cx="8789544" cy="3402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5" name="Picture 6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3418" y="4038600"/>
            <a:ext cx="6464868" cy="3595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6" name="Picture 6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178" y="2326760"/>
            <a:ext cx="302729" cy="207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7" name="Picture 6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2945036"/>
            <a:ext cx="303107" cy="283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8" name="Picture 6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157" y="1254622"/>
            <a:ext cx="8355170" cy="3595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4189" y="1686770"/>
            <a:ext cx="2571211" cy="2835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0" name="Picture 7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9800" y="5627276"/>
            <a:ext cx="6484849" cy="3595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" name="Picture 7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744" y="4114800"/>
            <a:ext cx="284163" cy="2080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2" name="Picture 7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3606" y="2945704"/>
            <a:ext cx="7805880" cy="3402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3" name="Picture 7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3606" y="2188357"/>
            <a:ext cx="2154856" cy="3776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4" name="Picture 7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853" y="2262752"/>
            <a:ext cx="4158881" cy="3402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9" name="Picture 7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3600" y="5181600"/>
            <a:ext cx="7296601" cy="3402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6" name="Picture 7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6234" y="5189667"/>
            <a:ext cx="321673" cy="2841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7" name="Picture 76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9800" y="4505743"/>
            <a:ext cx="4857715" cy="3209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8" name="Picture 77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9800" y="3400321"/>
            <a:ext cx="4857715" cy="3209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471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97833" y="2639783"/>
            <a:ext cx="4404477" cy="3777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7</a:t>
            </a:fld>
            <a:endParaRPr lang="en-US"/>
          </a:p>
        </p:txBody>
      </p:sp>
      <p:pic>
        <p:nvPicPr>
          <p:cNvPr id="50" name="Picture 4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75" y="424934"/>
            <a:ext cx="1644033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8" name="Picture 4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2310384"/>
            <a:ext cx="6256829" cy="3209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3480809"/>
            <a:ext cx="7390927" cy="3595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704177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00" y="417576"/>
            <a:ext cx="6785728" cy="3402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902208"/>
            <a:ext cx="7372218" cy="2835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1371600"/>
            <a:ext cx="1814597" cy="2835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887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55247&quot;&gt;&lt;property id=&quot;20148&quot; value=&quot;5&quot;/&gt;&lt;property id=&quot;20300&quot; value=&quot;Slide 2&quot;/&gt;&lt;property id=&quot;20307&quot; value=&quot;508&quot;/&gt;&lt;/object&gt;&lt;object type=&quot;3&quot; unique_id=&quot;56685&quot;&gt;&lt;property id=&quot;20148&quot; value=&quot;5&quot;/&gt;&lt;property id=&quot;20300&quot; value=&quot;Slide 16&quot;/&gt;&lt;property id=&quot;20307&quot; value=&quot;529&quot;/&gt;&lt;/object&gt;&lt;object type=&quot;3&quot; unique_id=&quot;56694&quot;&gt;&lt;property id=&quot;20148&quot; value=&quot;5&quot;/&gt;&lt;property id=&quot;20300&quot; value=&quot;Slide 10&quot;/&gt;&lt;property id=&quot;20307&quot; value=&quot;530&quot;/&gt;&lt;/object&gt;&lt;object type=&quot;3&quot; unique_id=&quot;56767&quot;&gt;&lt;property id=&quot;20148&quot; value=&quot;5&quot;/&gt;&lt;property id=&quot;20300&quot; value=&quot;Slide 3&quot;/&gt;&lt;property id=&quot;20307&quot; value=&quot;535&quot;/&gt;&lt;/object&gt;&lt;object type=&quot;3&quot; unique_id=&quot;56768&quot;&gt;&lt;property id=&quot;20148&quot; value=&quot;5&quot;/&gt;&lt;property id=&quot;20300&quot; value=&quot;Slide 4&quot;/&gt;&lt;property id=&quot;20307&quot; value=&quot;534&quot;/&gt;&lt;/object&gt;&lt;object type=&quot;3&quot; unique_id=&quot;56769&quot;&gt;&lt;property id=&quot;20148&quot; value=&quot;5&quot;/&gt;&lt;property id=&quot;20300&quot; value=&quot;Slide 5&quot;/&gt;&lt;property id=&quot;20307&quot; value=&quot;532&quot;/&gt;&lt;/object&gt;&lt;object type=&quot;3&quot; unique_id=&quot;56770&quot;&gt;&lt;property id=&quot;20148&quot; value=&quot;5&quot;/&gt;&lt;property id=&quot;20300&quot; value=&quot;Slide 6&quot;/&gt;&lt;property id=&quot;20307&quot; value=&quot;533&quot;/&gt;&lt;/object&gt;&lt;object type=&quot;3&quot; unique_id=&quot;56771&quot;&gt;&lt;property id=&quot;20148&quot; value=&quot;5&quot;/&gt;&lt;property id=&quot;20300&quot; value=&quot;Slide 7&quot;/&gt;&lt;property id=&quot;20307&quot; value=&quot;531&quot;/&gt;&lt;/object&gt;&lt;object type=&quot;3&quot; unique_id=&quot;56814&quot;&gt;&lt;property id=&quot;20148&quot; value=&quot;5&quot;/&gt;&lt;property id=&quot;20300&quot; value=&quot;Slide 8&quot;/&gt;&lt;property id=&quot;20307&quot; value=&quot;536&quot;/&gt;&lt;/object&gt;&lt;object type=&quot;3&quot; unique_id=&quot;56815&quot;&gt;&lt;property id=&quot;20148&quot; value=&quot;5&quot;/&gt;&lt;property id=&quot;20300&quot; value=&quot;Slide 9&quot;/&gt;&lt;property id=&quot;20307&quot; value=&quot;537&quot;/&gt;&lt;/object&gt;&lt;object type=&quot;3&quot; unique_id=&quot;56928&quot;&gt;&lt;property id=&quot;20148&quot; value=&quot;5&quot;/&gt;&lt;property id=&quot;20300&quot; value=&quot;Slide 11&quot;/&gt;&lt;property id=&quot;20307&quot; value=&quot;538&quot;/&gt;&lt;/object&gt;&lt;object type=&quot;3&quot; unique_id=&quot;56980&quot;&gt;&lt;property id=&quot;20148&quot; value=&quot;5&quot;/&gt;&lt;property id=&quot;20300&quot; value=&quot;Slide 13&quot;/&gt;&lt;property id=&quot;20307&quot; value=&quot;539&quot;/&gt;&lt;/object&gt;&lt;object type=&quot;3&quot; unique_id=&quot;57093&quot;&gt;&lt;property id=&quot;20148&quot; value=&quot;5&quot;/&gt;&lt;property id=&quot;20300&quot; value=&quot;Slide 12&quot;/&gt;&lt;property id=&quot;20307&quot; value=&quot;541&quot;/&gt;&lt;/object&gt;&lt;object type=&quot;3&quot; unique_id=&quot;57154&quot;&gt;&lt;property id=&quot;20148&quot; value=&quot;5&quot;/&gt;&lt;property id=&quot;20300&quot; value=&quot;Slide 14&quot;/&gt;&lt;property id=&quot;20307&quot; value=&quot;544&quot;/&gt;&lt;/object&gt;&lt;object type=&quot;3&quot; unique_id=&quot;57398&quot;&gt;&lt;property id=&quot;20148&quot; value=&quot;5&quot;/&gt;&lt;property id=&quot;20300&quot; value=&quot;Slide 15&quot;/&gt;&lt;property id=&quot;20307&quot; value=&quot;545&quot;/&gt;&lt;/object&gt;&lt;object type=&quot;3&quot; unique_id=&quot;57546&quot;&gt;&lt;property id=&quot;20148&quot; value=&quot;5&quot;/&gt;&lt;property id=&quot;20300&quot; value=&quot;Slide 17&quot;/&gt;&lt;property id=&quot;20307&quot; value=&quot;546&quot;/&gt;&lt;/object&gt;&lt;object type=&quot;3&quot; unique_id=&quot;106435&quot;&gt;&lt;property id=&quot;20148&quot; value=&quot;5&quot;/&gt;&lt;property id=&quot;20300&quot; value=&quot;Slide 18&quot;/&gt;&lt;property id=&quot;20307&quot; value=&quot;547&quot;/&gt;&lt;/object&gt;&lt;object type=&quot;3&quot; unique_id=&quot;106463&quot;&gt;&lt;property id=&quot;20148&quot; value=&quot;5&quot;/&gt;&lt;property id=&quot;20300&quot; value=&quot;Slide 1&quot;/&gt;&lt;property id=&quot;20307&quot; value=&quot;548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at is, {\color[rgb]{1,0,1}find} $m$ and $a$ {\color[rgb]{0,.8,0}s.t.}~the&#10;linear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0"/>
  <p:tag name="PICTUREFILESIZE" val="3143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atisfies: $L(4)=f(4)$ {\color[rgb]{0,.8,0}and} $L'(4)=f'(4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7"/>
  <p:tag name="PICTUREFILESIZE" val="4344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$x=4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38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L(x)=a+m(x-4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2006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L(x)=a+m(x-4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2006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40-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8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linearization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1835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x)=\sin^2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46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at is, {\color[rgb]{1,0,1}find} $m$ and $a$ {\color[rgb]{0,.8,0}s.t.}~the&#10;linear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0"/>
  <p:tag name="PICTUREFILESIZE" val="3143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at is, {\color[rgb]{1,0,1}find} $m$ and $a$ {\color[rgb]{0,.8,0}s.t.}~the&#10;linear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0"/>
  <p:tag name="PICTUREFILESIZE" val="3143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atisfies: \qquad $L(\pi/3)=f(\pi/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3076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$x=\pi/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092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d} $L'(\pi/3)=f'(\pi/3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2560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L(x)=a+m(x-(\pi/3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2599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L(x)=a+m(x-(\pi/3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2599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has the same $1$-jet at $x=\pi/3$ as does $f(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4"/>
  <p:tag name="PICTUREFILESIZE" val="4515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\displaystyle{z=\frac{e^{3t^3-\pi t}}{\sec(2t)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2523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\displaystyle{q=\frac{v-e^2}{\tan(v+1)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2586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40-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3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\triangle y$ and $d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755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40-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21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\displaystyle{y=\frac{x^2\tan x}{3^x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2155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\triangle q$ and $dq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2133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40-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7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[\triangle z]_{t:\to0,\triangle t:\to0.0002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2909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[dz]_{t:\to0,dt:\to0.0002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2998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Approximate} $\sec^2\theta$ by differential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2"/>
  <p:tag name="PICTUREFILESIZE" val="3796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40-6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83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40-8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81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Approx.}~$\cos(0.000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2304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40-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6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L(x)$ be the lineariz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2255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f $f(x)=x^7$ at $x=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451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L(2.999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2044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40-7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29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\theta$ be the number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660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adians in $45.2^\circ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6619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linearization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1835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Approx.}~$(2.999)^7$ by differential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3757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(2.999)^7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2053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y differential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811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40-9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749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e need to paint a cube who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3"/>
  <p:tag name="PICTUREFILESIZE" val="2396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ide length is $5$ meter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2572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x)=2x^3+8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794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coat of paint is to be $0.003$ meters thick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4774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Using $dV$,&#10;{\color[rgb]{1,0,1}estimate} the volum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2"/>
  <p:tag name="PICTUREFILESIZE" val="2675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o}, after painting, the sides will have leng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2"/>
  <p:tag name="PICTUREFILESIZE" val="3348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5.006$ meter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15089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f a cube of side length $5$ meter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3"/>
  <p:tag name="PICTUREFILESIZE" val="3547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Using $\triangle V$,&#10;{\color[rgb]{1,0,1}compute} the exact volum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3"/>
  <p:tag name="PICTUREFILESIZE" val="3072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V=s^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687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at is, {\color[rgb]{1,0,1}find} $m$ and $a$ {\color[rgb]{0,.8,0}s.t.}~the&#10;linear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0"/>
  <p:tag name="PICTUREFILESIZE" val="31439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\triangle V$ and $dV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768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0.003$ times the surface are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3935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aint that will be neede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1881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aint that will be neede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1881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e $2000^3$ cubic meter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26147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40-10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419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Up to some error, its volume w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1"/>
  <p:tag name="PICTUREFILESIZE" val="2300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Using differentials, {\color[rgb]{1,0,1}estimate} that erro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1"/>
  <p:tag name="PICTUREFILESIZE" val="306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has the same $1$-jet at $x=4$ as does $f(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0"/>
  <p:tag name="PICTUREFILESIZE" val="4087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Borg collective seeks to desig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9"/>
  <p:tag name="PICTUREFILESIZE" val="38608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cube that measures $2000\pm1$ met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0"/>
  <p:tag name="PICTUREFILESIZE" val="39386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n a sid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10277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12761</TotalTime>
  <Words>11</Words>
  <Application>Microsoft Office PowerPoint</Application>
  <PresentationFormat>On-screen Show (4:3)</PresentationFormat>
  <Paragraphs>10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Scot R Adams</cp:lastModifiedBy>
  <cp:revision>1506</cp:revision>
  <dcterms:created xsi:type="dcterms:W3CDTF">2008-09-20T13:47:00Z</dcterms:created>
  <dcterms:modified xsi:type="dcterms:W3CDTF">2013-08-30T21:00:26Z</dcterms:modified>
</cp:coreProperties>
</file>