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6" r:id="rId4"/>
    <p:sldId id="265" r:id="rId5"/>
    <p:sldId id="274" r:id="rId6"/>
    <p:sldId id="273" r:id="rId7"/>
    <p:sldId id="266" r:id="rId8"/>
    <p:sldId id="268" r:id="rId9"/>
    <p:sldId id="275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6891" autoAdjust="0"/>
  </p:normalViewPr>
  <p:slideViewPr>
    <p:cSldViewPr>
      <p:cViewPr varScale="1">
        <p:scale>
          <a:sx n="76" d="100"/>
          <a:sy n="7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D3F21-033D-4F04-92ED-41896C7E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43F4-F74A-4D48-B1BA-0AE03C280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982-D9DE-4DDF-B6D5-EC6B57B5A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55A2-D75D-401E-BC76-0176828BA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9771-6563-4D1F-8B74-D1C9126B8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281-B203-4CEE-A55C-ADE0DB01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5EE2-5426-4480-91D6-4ED9926F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688C-002D-4BA2-B60A-0B471030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AE9-0FD8-4115-BB4C-6CA29C98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2587-6C1E-4E08-919A-8857DCFC5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8AF7-7442-47D7-93F4-BC4AABD54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D9B1F-7AA1-4CAF-91C5-46AFACF76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7EBA4-7AB3-43F1-8F88-800A1C49A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tags" Target="../tags/tag142.xml"/><Relationship Id="rId21" Type="http://schemas.openxmlformats.org/officeDocument/2006/relationships/image" Target="../media/image8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78.png"/><Relationship Id="rId25" Type="http://schemas.openxmlformats.org/officeDocument/2006/relationships/image" Target="../media/image85.png"/><Relationship Id="rId2" Type="http://schemas.openxmlformats.org/officeDocument/2006/relationships/tags" Target="../tags/tag14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.png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4.png"/><Relationship Id="rId10" Type="http://schemas.openxmlformats.org/officeDocument/2006/relationships/tags" Target="../tags/tag149.xml"/><Relationship Id="rId19" Type="http://schemas.openxmlformats.org/officeDocument/2006/relationships/image" Target="../media/image8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83.png"/><Relationship Id="rId27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" Type="http://schemas.openxmlformats.org/officeDocument/2006/relationships/tags" Target="../tags/tag155.xml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image" Target="../media/image90.png"/><Relationship Id="rId10" Type="http://schemas.openxmlformats.org/officeDocument/2006/relationships/tags" Target="../tags/tag163.xml"/><Relationship Id="rId19" Type="http://schemas.openxmlformats.org/officeDocument/2006/relationships/image" Target="../media/image1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.png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8.xml"/><Relationship Id="rId19" Type="http://schemas.openxmlformats.org/officeDocument/2006/relationships/image" Target="../media/image2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5.xml"/><Relationship Id="rId21" Type="http://schemas.openxmlformats.org/officeDocument/2006/relationships/image" Target="../media/image3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36.png"/><Relationship Id="rId33" Type="http://schemas.openxmlformats.org/officeDocument/2006/relationships/image" Target="../media/image1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5.png"/><Relationship Id="rId32" Type="http://schemas.openxmlformats.org/officeDocument/2006/relationships/image" Target="../media/image42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62.xml"/><Relationship Id="rId21" Type="http://schemas.openxmlformats.org/officeDocument/2006/relationships/image" Target="../media/image4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45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4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.png"/><Relationship Id="rId5" Type="http://schemas.openxmlformats.org/officeDocument/2006/relationships/tags" Target="../tags/tag64.xml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openxmlformats.org/officeDocument/2006/relationships/tags" Target="../tags/tag69.xml"/><Relationship Id="rId19" Type="http://schemas.openxmlformats.org/officeDocument/2006/relationships/image" Target="../media/image1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74.xml"/><Relationship Id="rId21" Type="http://schemas.openxmlformats.org/officeDocument/2006/relationships/image" Target="../media/image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1.png"/><Relationship Id="rId2" Type="http://schemas.openxmlformats.org/officeDocument/2006/relationships/tags" Target="../tags/tag73.xml"/><Relationship Id="rId16" Type="http://schemas.openxmlformats.org/officeDocument/2006/relationships/image" Target="../media/image5.png"/><Relationship Id="rId20" Type="http://schemas.openxmlformats.org/officeDocument/2006/relationships/image" Target="../media/image5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9.png"/><Relationship Id="rId5" Type="http://schemas.openxmlformats.org/officeDocument/2006/relationships/tags" Target="../tags/tag76.xml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tags" Target="../tags/tag81.xml"/><Relationship Id="rId19" Type="http://schemas.openxmlformats.org/officeDocument/2006/relationships/image" Target="../media/image1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0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55.png"/><Relationship Id="rId39" Type="http://schemas.openxmlformats.org/officeDocument/2006/relationships/image" Target="../media/image63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60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4.png"/><Relationship Id="rId33" Type="http://schemas.openxmlformats.org/officeDocument/2006/relationships/image" Target="../media/image59.png"/><Relationship Id="rId38" Type="http://schemas.openxmlformats.org/officeDocument/2006/relationships/image" Target="../media/image1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1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3.png"/><Relationship Id="rId32" Type="http://schemas.openxmlformats.org/officeDocument/2006/relationships/image" Target="../media/image20.png"/><Relationship Id="rId37" Type="http://schemas.openxmlformats.org/officeDocument/2006/relationships/image" Target="../media/image62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6.png"/><Relationship Id="rId36" Type="http://schemas.openxmlformats.org/officeDocument/2006/relationships/image" Target="../media/image46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58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5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7.png"/><Relationship Id="rId3" Type="http://schemas.openxmlformats.org/officeDocument/2006/relationships/tags" Target="../tags/tag10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66.png"/><Relationship Id="rId33" Type="http://schemas.openxmlformats.org/officeDocument/2006/relationships/image" Target="../media/image19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1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65.png"/><Relationship Id="rId32" Type="http://schemas.openxmlformats.org/officeDocument/2006/relationships/image" Target="../media/image18.png"/><Relationship Id="rId37" Type="http://schemas.openxmlformats.org/officeDocument/2006/relationships/image" Target="../media/image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2.png"/><Relationship Id="rId28" Type="http://schemas.openxmlformats.org/officeDocument/2006/relationships/image" Target="../media/image68.png"/><Relationship Id="rId36" Type="http://schemas.openxmlformats.org/officeDocument/2006/relationships/image" Target="../media/image69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1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4.png"/><Relationship Id="rId27" Type="http://schemas.openxmlformats.org/officeDocument/2006/relationships/image" Target="../media/image5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44.png"/><Relationship Id="rId26" Type="http://schemas.openxmlformats.org/officeDocument/2006/relationships/image" Target="../media/image75.png"/><Relationship Id="rId3" Type="http://schemas.openxmlformats.org/officeDocument/2006/relationships/tags" Target="../tags/tag128.xml"/><Relationship Id="rId21" Type="http://schemas.openxmlformats.org/officeDocument/2006/relationships/image" Target="../media/image74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71.png"/><Relationship Id="rId25" Type="http://schemas.openxmlformats.org/officeDocument/2006/relationships/image" Target="../media/image16.png"/><Relationship Id="rId2" Type="http://schemas.openxmlformats.org/officeDocument/2006/relationships/tags" Target="../tags/tag127.xml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5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8.png"/><Relationship Id="rId28" Type="http://schemas.openxmlformats.org/officeDocument/2006/relationships/image" Target="../media/image1.png"/><Relationship Id="rId10" Type="http://schemas.openxmlformats.org/officeDocument/2006/relationships/tags" Target="../tags/tag135.xml"/><Relationship Id="rId19" Type="http://schemas.openxmlformats.org/officeDocument/2006/relationships/image" Target="../media/image7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5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9E-937C-4E53-BA7C-7A17EC5968FB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Continuity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8" y="152400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139874"/>
            <a:ext cx="3894208" cy="28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549" y="1037951"/>
            <a:ext cx="1342335" cy="377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890" y="731679"/>
            <a:ext cx="2382447" cy="340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933" y="1305673"/>
            <a:ext cx="444147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eft Brace 16"/>
          <p:cNvSpPr/>
          <p:nvPr/>
        </p:nvSpPr>
        <p:spPr bwMode="auto">
          <a:xfrm>
            <a:off x="4242332" y="655320"/>
            <a:ext cx="228600" cy="11430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5" y="32217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5" y="4038600"/>
            <a:ext cx="4784480" cy="359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686" y="2870548"/>
            <a:ext cx="5065854" cy="944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034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5" y="2022796"/>
            <a:ext cx="4386524" cy="302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952958"/>
            <a:ext cx="8793990" cy="416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889" y="4495785"/>
            <a:ext cx="6032050" cy="359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152400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02" y="7264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02" y="1164160"/>
            <a:ext cx="8830663" cy="416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030" y="1830625"/>
            <a:ext cx="5654432" cy="302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365760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2316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1169" y="5360877"/>
            <a:ext cx="4728164" cy="30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92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694429"/>
            <a:ext cx="8830646" cy="416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422" y="250112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2984326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845" y="2971800"/>
            <a:ext cx="6879795" cy="359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276" y="30477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743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400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8229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828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4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486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15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" y="1804791"/>
            <a:ext cx="837882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>
            <a:off x="509222" y="253665"/>
            <a:ext cx="417703" cy="80165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3156"/>
              <a:gd name="connsiteY0" fmla="*/ 0 h 8767"/>
              <a:gd name="connsiteX1" fmla="*/ 6346 w 13156"/>
              <a:gd name="connsiteY1" fmla="*/ 5126 h 8767"/>
              <a:gd name="connsiteX2" fmla="*/ 13156 w 13156"/>
              <a:gd name="connsiteY2" fmla="*/ 8767 h 8767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39 h 10039"/>
              <a:gd name="connsiteX1" fmla="*/ 4824 w 10000"/>
              <a:gd name="connsiteY1" fmla="*/ 5886 h 10039"/>
              <a:gd name="connsiteX2" fmla="*/ 10000 w 10000"/>
              <a:gd name="connsiteY2" fmla="*/ 10039 h 10039"/>
              <a:gd name="connsiteX0" fmla="*/ 0 w 10000"/>
              <a:gd name="connsiteY0" fmla="*/ 1 h 10001"/>
              <a:gd name="connsiteX1" fmla="*/ 4824 w 10000"/>
              <a:gd name="connsiteY1" fmla="*/ 5848 h 10001"/>
              <a:gd name="connsiteX2" fmla="*/ 10000 w 10000"/>
              <a:gd name="connsiteY2" fmla="*/ 10001 h 10001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7231" y="3801"/>
                  <a:pt x="6967" y="510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52"/>
          <p:cNvSpPr>
            <a:spLocks/>
          </p:cNvSpPr>
          <p:nvPr/>
        </p:nvSpPr>
        <p:spPr bwMode="auto">
          <a:xfrm>
            <a:off x="917354" y="437429"/>
            <a:ext cx="914400" cy="10333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159"/>
              <a:gd name="connsiteY0" fmla="*/ 6232 h 11301"/>
              <a:gd name="connsiteX1" fmla="*/ 34624 w 56159"/>
              <a:gd name="connsiteY1" fmla="*/ 11 h 11301"/>
              <a:gd name="connsiteX2" fmla="*/ 56159 w 56159"/>
              <a:gd name="connsiteY2" fmla="*/ 11301 h 11301"/>
              <a:gd name="connsiteX0" fmla="*/ 0 w 57343"/>
              <a:gd name="connsiteY0" fmla="*/ 6232 h 11301"/>
              <a:gd name="connsiteX1" fmla="*/ 35808 w 57343"/>
              <a:gd name="connsiteY1" fmla="*/ 11 h 11301"/>
              <a:gd name="connsiteX2" fmla="*/ 57343 w 57343"/>
              <a:gd name="connsiteY2" fmla="*/ 11301 h 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43" h="11301">
                <a:moveTo>
                  <a:pt x="0" y="6232"/>
                </a:moveTo>
                <a:cubicBezTo>
                  <a:pt x="247" y="7204"/>
                  <a:pt x="26317" y="-331"/>
                  <a:pt x="35808" y="11"/>
                </a:cubicBezTo>
                <a:cubicBezTo>
                  <a:pt x="45299" y="353"/>
                  <a:pt x="52857" y="8949"/>
                  <a:pt x="57343" y="113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52"/>
          <p:cNvSpPr>
            <a:spLocks/>
          </p:cNvSpPr>
          <p:nvPr/>
        </p:nvSpPr>
        <p:spPr bwMode="auto">
          <a:xfrm>
            <a:off x="2726285" y="805873"/>
            <a:ext cx="932688" cy="146185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10000"/>
              <a:gd name="connsiteY0" fmla="*/ 17422 h 18338"/>
              <a:gd name="connsiteX1" fmla="*/ 6154 w 10000"/>
              <a:gd name="connsiteY1" fmla="*/ 18028 h 18338"/>
              <a:gd name="connsiteX2" fmla="*/ 10000 w 10000"/>
              <a:gd name="connsiteY2" fmla="*/ 0 h 18338"/>
              <a:gd name="connsiteX0" fmla="*/ 0 w 10000"/>
              <a:gd name="connsiteY0" fmla="*/ 17422 h 18028"/>
              <a:gd name="connsiteX1" fmla="*/ 6154 w 10000"/>
              <a:gd name="connsiteY1" fmla="*/ 18028 h 18028"/>
              <a:gd name="connsiteX2" fmla="*/ 10000 w 10000"/>
              <a:gd name="connsiteY2" fmla="*/ 0 h 18028"/>
              <a:gd name="connsiteX0" fmla="*/ 0 w 10000"/>
              <a:gd name="connsiteY0" fmla="*/ 17422 h 18859"/>
              <a:gd name="connsiteX1" fmla="*/ 6154 w 10000"/>
              <a:gd name="connsiteY1" fmla="*/ 18028 h 18859"/>
              <a:gd name="connsiteX2" fmla="*/ 10000 w 10000"/>
              <a:gd name="connsiteY2" fmla="*/ 0 h 18859"/>
              <a:gd name="connsiteX0" fmla="*/ 0 w 10000"/>
              <a:gd name="connsiteY0" fmla="*/ 17422 h 18638"/>
              <a:gd name="connsiteX1" fmla="*/ 4809 w 10000"/>
              <a:gd name="connsiteY1" fmla="*/ 17690 h 18638"/>
              <a:gd name="connsiteX2" fmla="*/ 10000 w 10000"/>
              <a:gd name="connsiteY2" fmla="*/ 0 h 18638"/>
              <a:gd name="connsiteX0" fmla="*/ 0 w 9731"/>
              <a:gd name="connsiteY0" fmla="*/ 17929 h 19742"/>
              <a:gd name="connsiteX1" fmla="*/ 4809 w 9731"/>
              <a:gd name="connsiteY1" fmla="*/ 18197 h 19742"/>
              <a:gd name="connsiteX2" fmla="*/ 9731 w 9731"/>
              <a:gd name="connsiteY2" fmla="*/ 0 h 19742"/>
              <a:gd name="connsiteX0" fmla="*/ 0 w 10000"/>
              <a:gd name="connsiteY0" fmla="*/ 9082 h 9999"/>
              <a:gd name="connsiteX1" fmla="*/ 4942 w 10000"/>
              <a:gd name="connsiteY1" fmla="*/ 9217 h 9999"/>
              <a:gd name="connsiteX2" fmla="*/ 10000 w 10000"/>
              <a:gd name="connsiteY2" fmla="*/ 0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9">
                <a:moveTo>
                  <a:pt x="0" y="9082"/>
                </a:moveTo>
                <a:cubicBezTo>
                  <a:pt x="86" y="9689"/>
                  <a:pt x="3275" y="10731"/>
                  <a:pt x="4942" y="9217"/>
                </a:cubicBezTo>
                <a:cubicBezTo>
                  <a:pt x="6609" y="7704"/>
                  <a:pt x="9214" y="3155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3657600" y="327682"/>
            <a:ext cx="4608576" cy="224740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3637 h 14048"/>
              <a:gd name="connsiteX1" fmla="*/ 19632 w 28543"/>
              <a:gd name="connsiteY1" fmla="*/ 18 h 14048"/>
              <a:gd name="connsiteX2" fmla="*/ 28543 w 28543"/>
              <a:gd name="connsiteY2" fmla="*/ 14048 h 14048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40379 w 40379"/>
              <a:gd name="connsiteY2" fmla="*/ 20486 h 20486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36433 w 40379"/>
              <a:gd name="connsiteY2" fmla="*/ 16023 h 20486"/>
              <a:gd name="connsiteX3" fmla="*/ 40379 w 40379"/>
              <a:gd name="connsiteY3" fmla="*/ 20486 h 20486"/>
              <a:gd name="connsiteX0" fmla="*/ 0 w 75097"/>
              <a:gd name="connsiteY0" fmla="*/ 3637 h 17845"/>
              <a:gd name="connsiteX1" fmla="*/ 19632 w 75097"/>
              <a:gd name="connsiteY1" fmla="*/ 18 h 17845"/>
              <a:gd name="connsiteX2" fmla="*/ 36433 w 75097"/>
              <a:gd name="connsiteY2" fmla="*/ 16023 h 17845"/>
              <a:gd name="connsiteX3" fmla="*/ 75097 w 75097"/>
              <a:gd name="connsiteY3" fmla="*/ 17609 h 17845"/>
              <a:gd name="connsiteX0" fmla="*/ 0 w 75097"/>
              <a:gd name="connsiteY0" fmla="*/ 3637 h 17773"/>
              <a:gd name="connsiteX1" fmla="*/ 19632 w 75097"/>
              <a:gd name="connsiteY1" fmla="*/ 18 h 17773"/>
              <a:gd name="connsiteX2" fmla="*/ 36433 w 75097"/>
              <a:gd name="connsiteY2" fmla="*/ 16023 h 17773"/>
              <a:gd name="connsiteX3" fmla="*/ 66812 w 75097"/>
              <a:gd name="connsiteY3" fmla="*/ 17530 h 17773"/>
              <a:gd name="connsiteX4" fmla="*/ 75097 w 75097"/>
              <a:gd name="connsiteY4" fmla="*/ 17609 h 17773"/>
              <a:gd name="connsiteX0" fmla="*/ 0 w 75097"/>
              <a:gd name="connsiteY0" fmla="*/ 3637 h 17609"/>
              <a:gd name="connsiteX1" fmla="*/ 19632 w 75097"/>
              <a:gd name="connsiteY1" fmla="*/ 18 h 17609"/>
              <a:gd name="connsiteX2" fmla="*/ 36433 w 75097"/>
              <a:gd name="connsiteY2" fmla="*/ 16023 h 17609"/>
              <a:gd name="connsiteX3" fmla="*/ 68390 w 75097"/>
              <a:gd name="connsiteY3" fmla="*/ 270 h 17609"/>
              <a:gd name="connsiteX4" fmla="*/ 75097 w 75097"/>
              <a:gd name="connsiteY4" fmla="*/ 17609 h 17609"/>
              <a:gd name="connsiteX0" fmla="*/ 0 w 86933"/>
              <a:gd name="connsiteY0" fmla="*/ 3637 h 16328"/>
              <a:gd name="connsiteX1" fmla="*/ 19632 w 86933"/>
              <a:gd name="connsiteY1" fmla="*/ 18 h 16328"/>
              <a:gd name="connsiteX2" fmla="*/ 36433 w 86933"/>
              <a:gd name="connsiteY2" fmla="*/ 16023 h 16328"/>
              <a:gd name="connsiteX3" fmla="*/ 68390 w 86933"/>
              <a:gd name="connsiteY3" fmla="*/ 270 h 16328"/>
              <a:gd name="connsiteX4" fmla="*/ 86933 w 86933"/>
              <a:gd name="connsiteY4" fmla="*/ 6376 h 16328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585"/>
              <a:gd name="connsiteX1" fmla="*/ 19632 w 86933"/>
              <a:gd name="connsiteY1" fmla="*/ 18 h 16585"/>
              <a:gd name="connsiteX2" fmla="*/ 42351 w 86933"/>
              <a:gd name="connsiteY2" fmla="*/ 16571 h 16585"/>
              <a:gd name="connsiteX3" fmla="*/ 68390 w 86933"/>
              <a:gd name="connsiteY3" fmla="*/ 270 h 16585"/>
              <a:gd name="connsiteX4" fmla="*/ 86933 w 86933"/>
              <a:gd name="connsiteY4" fmla="*/ 6376 h 16585"/>
              <a:gd name="connsiteX0" fmla="*/ 0 w 86933"/>
              <a:gd name="connsiteY0" fmla="*/ 3637 h 14943"/>
              <a:gd name="connsiteX1" fmla="*/ 19632 w 86933"/>
              <a:gd name="connsiteY1" fmla="*/ 18 h 14943"/>
              <a:gd name="connsiteX2" fmla="*/ 38011 w 86933"/>
              <a:gd name="connsiteY2" fmla="*/ 14927 h 14943"/>
              <a:gd name="connsiteX3" fmla="*/ 68390 w 86933"/>
              <a:gd name="connsiteY3" fmla="*/ 270 h 14943"/>
              <a:gd name="connsiteX4" fmla="*/ 86933 w 86933"/>
              <a:gd name="connsiteY4" fmla="*/ 6376 h 14943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7722"/>
              <a:gd name="connsiteY0" fmla="*/ 0 h 16922"/>
              <a:gd name="connsiteX1" fmla="*/ 20421 w 87722"/>
              <a:gd name="connsiteY1" fmla="*/ 1997 h 16922"/>
              <a:gd name="connsiteX2" fmla="*/ 38800 w 87722"/>
              <a:gd name="connsiteY2" fmla="*/ 16906 h 16922"/>
              <a:gd name="connsiteX3" fmla="*/ 69179 w 87722"/>
              <a:gd name="connsiteY3" fmla="*/ 2249 h 16922"/>
              <a:gd name="connsiteX4" fmla="*/ 87722 w 87722"/>
              <a:gd name="connsiteY4" fmla="*/ 8355 h 16922"/>
              <a:gd name="connsiteX0" fmla="*/ 0 w 87722"/>
              <a:gd name="connsiteY0" fmla="*/ 1443 h 18366"/>
              <a:gd name="connsiteX1" fmla="*/ 29890 w 87722"/>
              <a:gd name="connsiteY1" fmla="*/ 15 h 18366"/>
              <a:gd name="connsiteX2" fmla="*/ 38800 w 87722"/>
              <a:gd name="connsiteY2" fmla="*/ 18349 h 18366"/>
              <a:gd name="connsiteX3" fmla="*/ 69179 w 87722"/>
              <a:gd name="connsiteY3" fmla="*/ 3692 h 18366"/>
              <a:gd name="connsiteX4" fmla="*/ 87722 w 87722"/>
              <a:gd name="connsiteY4" fmla="*/ 9798 h 18366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7804"/>
              <a:gd name="connsiteX1" fmla="*/ 29890 w 87722"/>
              <a:gd name="connsiteY1" fmla="*/ 0 h 17804"/>
              <a:gd name="connsiteX2" fmla="*/ 45112 w 87722"/>
              <a:gd name="connsiteY2" fmla="*/ 17786 h 17804"/>
              <a:gd name="connsiteX3" fmla="*/ 69179 w 87722"/>
              <a:gd name="connsiteY3" fmla="*/ 3677 h 17804"/>
              <a:gd name="connsiteX4" fmla="*/ 87722 w 87722"/>
              <a:gd name="connsiteY4" fmla="*/ 9783 h 17804"/>
              <a:gd name="connsiteX0" fmla="*/ 0 w 87722"/>
              <a:gd name="connsiteY0" fmla="*/ 1154 h 17527"/>
              <a:gd name="connsiteX1" fmla="*/ 56323 w 87722"/>
              <a:gd name="connsiteY1" fmla="*/ 0 h 17527"/>
              <a:gd name="connsiteX2" fmla="*/ 45112 w 87722"/>
              <a:gd name="connsiteY2" fmla="*/ 17512 h 17527"/>
              <a:gd name="connsiteX3" fmla="*/ 69179 w 87722"/>
              <a:gd name="connsiteY3" fmla="*/ 3403 h 17527"/>
              <a:gd name="connsiteX4" fmla="*/ 87722 w 87722"/>
              <a:gd name="connsiteY4" fmla="*/ 9509 h 17527"/>
              <a:gd name="connsiteX0" fmla="*/ 0 w 87722"/>
              <a:gd name="connsiteY0" fmla="*/ 1154 h 9509"/>
              <a:gd name="connsiteX1" fmla="*/ 56323 w 87722"/>
              <a:gd name="connsiteY1" fmla="*/ 0 h 9509"/>
              <a:gd name="connsiteX2" fmla="*/ 69179 w 87722"/>
              <a:gd name="connsiteY2" fmla="*/ 3403 h 9509"/>
              <a:gd name="connsiteX3" fmla="*/ 87722 w 87722"/>
              <a:gd name="connsiteY3" fmla="*/ 9509 h 9509"/>
              <a:gd name="connsiteX0" fmla="*/ 0 w 10000"/>
              <a:gd name="connsiteY0" fmla="*/ 1214 h 10000"/>
              <a:gd name="connsiteX1" fmla="*/ 6421 w 10000"/>
              <a:gd name="connsiteY1" fmla="*/ 0 h 10000"/>
              <a:gd name="connsiteX2" fmla="*/ 8021 w 10000"/>
              <a:gd name="connsiteY2" fmla="*/ 7036 h 10000"/>
              <a:gd name="connsiteX3" fmla="*/ 10000 w 10000"/>
              <a:gd name="connsiteY3" fmla="*/ 10000 h 10000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021 w 10000"/>
              <a:gd name="connsiteY2" fmla="*/ 7180 h 17573"/>
              <a:gd name="connsiteX3" fmla="*/ 8246 w 10000"/>
              <a:gd name="connsiteY3" fmla="*/ 17552 h 17573"/>
              <a:gd name="connsiteX4" fmla="*/ 10000 w 10000"/>
              <a:gd name="connsiteY4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392 h 21941"/>
              <a:gd name="connsiteX1" fmla="*/ 6601 w 10000"/>
              <a:gd name="connsiteY1" fmla="*/ 0 h 21941"/>
              <a:gd name="connsiteX2" fmla="*/ 8246 w 10000"/>
              <a:gd name="connsiteY2" fmla="*/ 21586 h 21941"/>
              <a:gd name="connsiteX3" fmla="*/ 10000 w 10000"/>
              <a:gd name="connsiteY3" fmla="*/ 14178 h 21941"/>
              <a:gd name="connsiteX0" fmla="*/ 0 w 11934"/>
              <a:gd name="connsiteY0" fmla="*/ 5392 h 21630"/>
              <a:gd name="connsiteX1" fmla="*/ 6601 w 11934"/>
              <a:gd name="connsiteY1" fmla="*/ 0 h 21630"/>
              <a:gd name="connsiteX2" fmla="*/ 8246 w 11934"/>
              <a:gd name="connsiteY2" fmla="*/ 21586 h 21630"/>
              <a:gd name="connsiteX3" fmla="*/ 11934 w 11934"/>
              <a:gd name="connsiteY3" fmla="*/ 6111 h 21630"/>
              <a:gd name="connsiteX0" fmla="*/ 0 w 12207"/>
              <a:gd name="connsiteY0" fmla="*/ 5392 h 21630"/>
              <a:gd name="connsiteX1" fmla="*/ 6601 w 12207"/>
              <a:gd name="connsiteY1" fmla="*/ 0 h 21630"/>
              <a:gd name="connsiteX2" fmla="*/ 8246 w 12207"/>
              <a:gd name="connsiteY2" fmla="*/ 21586 h 21630"/>
              <a:gd name="connsiteX3" fmla="*/ 11934 w 12207"/>
              <a:gd name="connsiteY3" fmla="*/ 6111 h 21630"/>
              <a:gd name="connsiteX4" fmla="*/ 11934 w 12207"/>
              <a:gd name="connsiteY4" fmla="*/ 6027 h 21630"/>
              <a:gd name="connsiteX0" fmla="*/ 0 w 15442"/>
              <a:gd name="connsiteY0" fmla="*/ 5392 h 21630"/>
              <a:gd name="connsiteX1" fmla="*/ 6601 w 15442"/>
              <a:gd name="connsiteY1" fmla="*/ 0 h 21630"/>
              <a:gd name="connsiteX2" fmla="*/ 8246 w 15442"/>
              <a:gd name="connsiteY2" fmla="*/ 21586 h 21630"/>
              <a:gd name="connsiteX3" fmla="*/ 11934 w 15442"/>
              <a:gd name="connsiteY3" fmla="*/ 6111 h 21630"/>
              <a:gd name="connsiteX4" fmla="*/ 15442 w 15442"/>
              <a:gd name="connsiteY4" fmla="*/ 7756 h 21630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934 w 16297"/>
              <a:gd name="connsiteY3" fmla="*/ 6111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297"/>
              <a:gd name="connsiteY0" fmla="*/ 5392 h 26339"/>
              <a:gd name="connsiteX1" fmla="*/ 6601 w 16297"/>
              <a:gd name="connsiteY1" fmla="*/ 0 h 26339"/>
              <a:gd name="connsiteX2" fmla="*/ 8246 w 16297"/>
              <a:gd name="connsiteY2" fmla="*/ 21586 h 26339"/>
              <a:gd name="connsiteX3" fmla="*/ 11889 w 16297"/>
              <a:gd name="connsiteY3" fmla="*/ 2365 h 26339"/>
              <a:gd name="connsiteX4" fmla="*/ 16297 w 16297"/>
              <a:gd name="connsiteY4" fmla="*/ 26339 h 26339"/>
              <a:gd name="connsiteX0" fmla="*/ 0 w 15802"/>
              <a:gd name="connsiteY0" fmla="*/ 5392 h 23746"/>
              <a:gd name="connsiteX1" fmla="*/ 6601 w 15802"/>
              <a:gd name="connsiteY1" fmla="*/ 0 h 23746"/>
              <a:gd name="connsiteX2" fmla="*/ 8246 w 15802"/>
              <a:gd name="connsiteY2" fmla="*/ 21586 h 23746"/>
              <a:gd name="connsiteX3" fmla="*/ 11889 w 15802"/>
              <a:gd name="connsiteY3" fmla="*/ 2365 h 23746"/>
              <a:gd name="connsiteX4" fmla="*/ 15802 w 15802"/>
              <a:gd name="connsiteY4" fmla="*/ 23746 h 23746"/>
              <a:gd name="connsiteX0" fmla="*/ 0 w 11889"/>
              <a:gd name="connsiteY0" fmla="*/ 5392 h 21591"/>
              <a:gd name="connsiteX1" fmla="*/ 6601 w 11889"/>
              <a:gd name="connsiteY1" fmla="*/ 0 h 21591"/>
              <a:gd name="connsiteX2" fmla="*/ 8246 w 11889"/>
              <a:gd name="connsiteY2" fmla="*/ 21586 h 21591"/>
              <a:gd name="connsiteX3" fmla="*/ 11889 w 11889"/>
              <a:gd name="connsiteY3" fmla="*/ 2365 h 21591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632 w 16341"/>
              <a:gd name="connsiteY3" fmla="*/ 22882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3327 w 16566"/>
              <a:gd name="connsiteY3" fmla="*/ 1561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3327 w 16566"/>
              <a:gd name="connsiteY3" fmla="*/ 1561 h 25847"/>
              <a:gd name="connsiteX4" fmla="*/ 16566 w 16566"/>
              <a:gd name="connsiteY4" fmla="*/ 25847 h 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6" h="25847">
                <a:moveTo>
                  <a:pt x="0" y="5392"/>
                </a:moveTo>
                <a:cubicBezTo>
                  <a:pt x="658" y="10591"/>
                  <a:pt x="5429" y="7276"/>
                  <a:pt x="6601" y="0"/>
                </a:cubicBezTo>
                <a:cubicBezTo>
                  <a:pt x="7255" y="7021"/>
                  <a:pt x="7125" y="21326"/>
                  <a:pt x="8246" y="21586"/>
                </a:cubicBezTo>
                <a:cubicBezTo>
                  <a:pt x="9367" y="21846"/>
                  <a:pt x="11086" y="-13"/>
                  <a:pt x="13327" y="1561"/>
                </a:cubicBezTo>
                <a:cubicBezTo>
                  <a:pt x="15568" y="3135"/>
                  <a:pt x="14392" y="25545"/>
                  <a:pt x="16566" y="258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354" y="1843414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90" y="184341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664" y="1843414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865" y="1843414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181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184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32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Oval 31"/>
          <p:cNvSpPr>
            <a:spLocks noChangeAspect="1"/>
          </p:cNvSpPr>
          <p:nvPr/>
        </p:nvSpPr>
        <p:spPr bwMode="auto">
          <a:xfrm>
            <a:off x="2706624" y="213560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5451870" y="29227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7280670" y="1057322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8193024" y="2234852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7280670" y="42066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254" y="3349280"/>
            <a:ext cx="5519346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41761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2569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148852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533378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901852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Freeform 52"/>
          <p:cNvSpPr>
            <a:spLocks/>
          </p:cNvSpPr>
          <p:nvPr/>
        </p:nvSpPr>
        <p:spPr bwMode="auto">
          <a:xfrm>
            <a:off x="8254569" y="2229640"/>
            <a:ext cx="397809" cy="1826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6154"/>
              <a:gd name="connsiteY0" fmla="*/ 529 h 1135"/>
              <a:gd name="connsiteX1" fmla="*/ 6154 w 6154"/>
              <a:gd name="connsiteY1" fmla="*/ 1135 h 1135"/>
              <a:gd name="connsiteX0" fmla="*/ 0 w 10656"/>
              <a:gd name="connsiteY0" fmla="*/ 0 h 15771"/>
              <a:gd name="connsiteX1" fmla="*/ 10656 w 10656"/>
              <a:gd name="connsiteY1" fmla="*/ 15771 h 15771"/>
              <a:gd name="connsiteX0" fmla="*/ 0 w 6941"/>
              <a:gd name="connsiteY0" fmla="*/ 0 h 21732"/>
              <a:gd name="connsiteX1" fmla="*/ 6941 w 6941"/>
              <a:gd name="connsiteY1" fmla="*/ 21732 h 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1" h="21732">
                <a:moveTo>
                  <a:pt x="0" y="0"/>
                </a:moveTo>
                <a:cubicBezTo>
                  <a:pt x="136" y="10572"/>
                  <a:pt x="2339" y="-2841"/>
                  <a:pt x="6941" y="2173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8193024" y="254165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566" cy="359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72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74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Oval 58"/>
          <p:cNvSpPr>
            <a:spLocks noChangeAspect="1"/>
          </p:cNvSpPr>
          <p:nvPr/>
        </p:nvSpPr>
        <p:spPr bwMode="auto">
          <a:xfrm>
            <a:off x="1790178" y="143527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158" y="914400"/>
            <a:ext cx="6861660" cy="643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47" y="1885559"/>
            <a:ext cx="2041485" cy="377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2741949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158" y="2706863"/>
            <a:ext cx="5291146" cy="566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3811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3795726"/>
            <a:ext cx="7184365" cy="623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4954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7799" y="4938726"/>
            <a:ext cx="6066034" cy="547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08" y="941398"/>
            <a:ext cx="566860" cy="264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1906044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71" y="139874"/>
            <a:ext cx="6350529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7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01" y="2683207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866" y="3492751"/>
            <a:ext cx="2041430" cy="3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331" y="2919740"/>
            <a:ext cx="3175176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866" y="4027302"/>
            <a:ext cx="3288192" cy="41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854" y="3493943"/>
            <a:ext cx="2230949" cy="340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791167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65" y="5355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5257800"/>
            <a:ext cx="4180134" cy="58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153" y="5282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87" y="6368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6370896"/>
            <a:ext cx="4369308" cy="359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21503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732343"/>
            <a:ext cx="5632681" cy="359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619" y="1240691"/>
            <a:ext cx="5974080" cy="359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26096"/>
            <a:ext cx="3723886" cy="604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730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711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5" y="186165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04" y="2971800"/>
            <a:ext cx="3896406" cy="56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22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738" y="4084896"/>
            <a:ext cx="4028492" cy="35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502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396" y="1530260"/>
            <a:ext cx="3457404" cy="43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967" y="996901"/>
            <a:ext cx="1947789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9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7" y="18616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64" y="2971800"/>
            <a:ext cx="4161607" cy="586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48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242" y="4084896"/>
            <a:ext cx="4350005" cy="35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502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396" y="1530260"/>
            <a:ext cx="3457404" cy="43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967" y="996901"/>
            <a:ext cx="1947789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27870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2205259"/>
            <a:ext cx="3118451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1561578"/>
            <a:ext cx="5026577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85" y="1047638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643" y="153444"/>
            <a:ext cx="3061350" cy="472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157410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9457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643" y="2820444"/>
            <a:ext cx="3288554" cy="472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2280294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969062"/>
            <a:ext cx="4063067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872205"/>
            <a:ext cx="3099179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228524"/>
            <a:ext cx="5045484" cy="377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30" y="3714584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24105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947240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3636008"/>
            <a:ext cx="4025280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598441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882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373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2609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826" y="5683375"/>
            <a:ext cx="6445154" cy="944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9" y="744725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717825"/>
            <a:ext cx="2041632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912" y="164061"/>
            <a:ext cx="2873036" cy="416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483" y="1271633"/>
            <a:ext cx="4196233" cy="37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82" y="2286000"/>
            <a:ext cx="6785232" cy="359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220617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589091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4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591" y="738393"/>
            <a:ext cx="3649929" cy="340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74472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657" y="164061"/>
            <a:ext cx="2268208" cy="340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861" y="717825"/>
            <a:ext cx="2022354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379" y="709808"/>
            <a:ext cx="1947265" cy="340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271633"/>
            <a:ext cx="2985756" cy="340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0"/>
            <a:ext cx="6747445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578848" cy="359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283247"/>
            <a:ext cx="7125595" cy="320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863&quot;&gt;&lt;property id=&quot;20148&quot; value=&quot;5&quot;/&gt;&lt;property id=&quot;20300&quot; value=&quot;Slide 15&quot;/&gt;&lt;property id=&quot;20307&quot; value=&quot;330&quot;/&gt;&lt;/object&gt;&lt;object type=&quot;3&quot; unique_id=&quot;22904&quot;&gt;&lt;property id=&quot;20148&quot; value=&quot;5&quot;/&gt;&lt;property id=&quot;20300&quot; value=&quot;Slide 16&quot;/&gt;&lt;property id=&quot;20307&quot; value=&quot;331&quot;/&gt;&lt;/object&gt;&lt;object type=&quot;3&quot; unique_id=&quot;22905&quot;&gt;&lt;property id=&quot;20148&quot; value=&quot;5&quot;/&gt;&lt;property id=&quot;20300&quot; value=&quot;Slide 18&quot;/&gt;&lt;property id=&quot;20307&quot; value=&quot;332&quot;/&gt;&lt;/object&gt;&lt;object type=&quot;3&quot; unique_id=&quot;22946&quot;&gt;&lt;property id=&quot;20148&quot; value=&quot;5&quot;/&gt;&lt;property id=&quot;20300&quot; value=&quot;Slide 19&quot;/&gt;&lt;property id=&quot;20307&quot; value=&quot;333&quot;/&gt;&lt;/object&gt;&lt;object type=&quot;3&quot; unique_id=&quot;22947&quot;&gt;&lt;property id=&quot;20148&quot; value=&quot;5&quot;/&gt;&lt;property id=&quot;20300&quot; value=&quot;Slide 20&quot;/&gt;&lt;property id=&quot;20307&quot; value=&quot;334&quot;/&gt;&lt;/object&gt;&lt;object type=&quot;3&quot; unique_id=&quot;23009&quot;&gt;&lt;property id=&quot;20148&quot; value=&quot;5&quot;/&gt;&lt;property id=&quot;20300&quot; value=&quot;Slide 26&quot;/&gt;&lt;property id=&quot;20307&quot; value=&quot;336&quot;/&gt;&lt;/object&gt;&lt;object type=&quot;3&quot; unique_id=&quot;23010&quot;&gt;&lt;property id=&quot;20148&quot; value=&quot;5&quot;/&gt;&lt;property id=&quot;20300&quot; value=&quot;Slide 27&quot;/&gt;&lt;property id=&quot;20307&quot; value=&quot;337&quot;/&gt;&lt;/object&gt;&lt;object type=&quot;3&quot; unique_id=&quot;23221&quot;&gt;&lt;property id=&quot;20148&quot; value=&quot;5&quot;/&gt;&lt;property id=&quot;20300&quot; value=&quot;Slide 24&quot;/&gt;&lt;property id=&quot;20307&quot; value=&quot;338&quot;/&gt;&lt;/object&gt;&lt;object type=&quot;3&quot; unique_id=&quot;23446&quot;&gt;&lt;property id=&quot;20148&quot; value=&quot;5&quot;/&gt;&lt;property id=&quot;20300&quot; value=&quot;Slide 29&quot;/&gt;&lt;property id=&quot;20307&quot; value=&quot;339&quot;/&gt;&lt;/object&gt;&lt;object type=&quot;3&quot; unique_id=&quot;23860&quot;&gt;&lt;property id=&quot;20148&quot; value=&quot;5&quot;/&gt;&lt;property id=&quot;20300&quot; value=&quot;Slide 5&quot;/&gt;&lt;property id=&quot;20307&quot; value=&quot;342&quot;/&gt;&lt;/object&gt;&lt;object type=&quot;3&quot; unique_id=&quot;23921&quot;&gt;&lt;property id=&quot;20148&quot; value=&quot;5&quot;/&gt;&lt;property id=&quot;20300&quot; value=&quot;Slide 6&quot;/&gt;&lt;property id=&quot;20307&quot; value=&quot;343&quot;/&gt;&lt;/object&gt;&lt;object type=&quot;3&quot; unique_id=&quot;24027&quot;&gt;&lt;property id=&quot;20148&quot; value=&quot;5&quot;/&gt;&lt;property id=&quot;20300&quot; value=&quot;Slide 2&quot;/&gt;&lt;property id=&quot;20307&quot; value=&quot;344&quot;/&gt;&lt;/object&gt;&lt;object type=&quot;3&quot; unique_id=&quot;24028&quot;&gt;&lt;property id=&quot;20148&quot; value=&quot;5&quot;/&gt;&lt;property id=&quot;20300&quot; value=&quot;Slide 3&quot;/&gt;&lt;property id=&quot;20307&quot; value=&quot;345&quot;/&gt;&lt;/object&gt;&lt;object type=&quot;3&quot; unique_id=&quot;24121&quot;&gt;&lt;property id=&quot;20148&quot; value=&quot;5&quot;/&gt;&lt;property id=&quot;20300&quot; value=&quot;Slide 4&quot;/&gt;&lt;property id=&quot;20307&quot; value=&quot;346&quot;/&gt;&lt;/object&gt;&lt;object type=&quot;3&quot; unique_id=&quot;24122&quot;&gt;&lt;property id=&quot;20148&quot; value=&quot;5&quot;/&gt;&lt;property id=&quot;20300&quot; value=&quot;Slide 8&quot;/&gt;&lt;property id=&quot;20307&quot; value=&quot;347&quot;/&gt;&lt;/object&gt;&lt;object type=&quot;3&quot; unique_id=&quot;35713&quot;&gt;&lt;property id=&quot;20148&quot; value=&quot;5&quot;/&gt;&lt;property id=&quot;20300&quot; value=&quot;Slide 9&quot;/&gt;&lt;property id=&quot;20307&quot; value=&quot;397&quot;/&gt;&lt;/object&gt;&lt;object type=&quot;3&quot; unique_id=&quot;36158&quot;&gt;&lt;property id=&quot;20148&quot; value=&quot;5&quot;/&gt;&lt;property id=&quot;20300&quot; value=&quot;Slide 10&quot;/&gt;&lt;property id=&quot;20307&quot; value=&quot;398&quot;/&gt;&lt;/object&gt;&lt;object type=&quot;3&quot; unique_id=&quot;36534&quot;&gt;&lt;property id=&quot;20148&quot; value=&quot;5&quot;/&gt;&lt;property id=&quot;20300&quot; value=&quot;Slide 11&quot;/&gt;&lt;property id=&quot;20307&quot; value=&quot;399&quot;/&gt;&lt;/object&gt;&lt;object type=&quot;3&quot; unique_id=&quot;36839&quot;&gt;&lt;property id=&quot;20148&quot; value=&quot;5&quot;/&gt;&lt;property id=&quot;20300&quot; value=&quot;Slide 22&quot;/&gt;&lt;property id=&quot;20307&quot; value=&quot;400&quot;/&gt;&lt;/object&gt;&lt;object type=&quot;3&quot; unique_id=&quot;37148&quot;&gt;&lt;property id=&quot;20148&quot; value=&quot;5&quot;/&gt;&lt;property id=&quot;20300&quot; value=&quot;Slide 21&quot;/&gt;&lt;property id=&quot;20307&quot; value=&quot;402&quot;/&gt;&lt;/object&gt;&lt;object type=&quot;3&quot; unique_id=&quot;37149&quot;&gt;&lt;property id=&quot;20148&quot; value=&quot;5&quot;/&gt;&lt;property id=&quot;20300&quot; value=&quot;Slide 23&quot;/&gt;&lt;property id=&quot;20307&quot; value=&quot;401&quot;/&gt;&lt;/object&gt;&lt;object type=&quot;3&quot; unique_id=&quot;37308&quot;&gt;&lt;property id=&quot;20148&quot; value=&quot;5&quot;/&gt;&lt;property id=&quot;20300&quot; value=&quot;Slide 12&quot;/&gt;&lt;property id=&quot;20307&quot; value=&quot;403&quot;/&gt;&lt;/object&gt;&lt;object type=&quot;3&quot; unique_id=&quot;37309&quot;&gt;&lt;property id=&quot;20148&quot; value=&quot;5&quot;/&gt;&lt;property id=&quot;20300&quot; value=&quot;Slide 13&quot;/&gt;&lt;property id=&quot;20307&quot; value=&quot;404&quot;/&gt;&lt;/object&gt;&lt;object type=&quot;3&quot; unique_id=&quot;37340&quot;&gt;&lt;property id=&quot;20148&quot; value=&quot;5&quot;/&gt;&lt;property id=&quot;20300&quot; value=&quot;Slide 7&quot;/&gt;&lt;property id=&quot;20307&quot; value=&quot;405&quot;/&gt;&lt;/object&gt;&lt;object type=&quot;3&quot; unique_id=&quot;37431&quot;&gt;&lt;property id=&quot;20148&quot; value=&quot;5&quot;/&gt;&lt;property id=&quot;20300&quot; value=&quot;Slide 25&quot;/&gt;&lt;property id=&quot;20307&quot; value=&quot;406&quot;/&gt;&lt;/object&gt;&lt;object type=&quot;3&quot; unique_id=&quot;44682&quot;&gt;&lt;property id=&quot;20148&quot; value=&quot;5&quot;/&gt;&lt;property id=&quot;20300&quot; value=&quot;Slide 28&quot;/&gt;&lt;property id=&quot;20307&quot; value=&quot;409&quot;/&gt;&lt;/object&gt;&lt;object type=&quot;3&quot; unique_id=&quot;44716&quot;&gt;&lt;property id=&quot;20148&quot; value=&quot;5&quot;/&gt;&lt;property id=&quot;20300&quot; value=&quot;Slide 30&quot;/&gt;&lt;property id=&quot;20307&quot; value=&quot;410&quot;/&gt;&lt;/object&gt;&lt;object type=&quot;3&quot; unique_id=&quot;44853&quot;&gt;&lt;property id=&quot;20148&quot; value=&quot;5&quot;/&gt;&lt;property id=&quot;20300&quot; value=&quot;Slide 31&quot;/&gt;&lt;property id=&quot;20307&quot; value=&quot;411&quot;/&gt;&lt;/object&gt;&lt;object type=&quot;3&quot; unique_id=&quot;44854&quot;&gt;&lt;property id=&quot;20148&quot; value=&quot;5&quot;/&gt;&lt;property id=&quot;20300&quot; value=&quot;Slide 32&quot;/&gt;&lt;property id=&quot;20307&quot; value=&quot;414&quot;/&gt;&lt;/object&gt;&lt;object type=&quot;3&quot; unique_id=&quot;44855&quot;&gt;&lt;property id=&quot;20148&quot; value=&quot;5&quot;/&gt;&lt;property id=&quot;20300&quot; value=&quot;Slide 33&quot;/&gt;&lt;property id=&quot;20307&quot; value=&quot;413&quot;/&gt;&lt;/object&gt;&lt;object type=&quot;3&quot; unique_id=&quot;44856&quot;&gt;&lt;property id=&quot;20148&quot; value=&quot;5&quot;/&gt;&lt;property id=&quot;20300&quot; value=&quot;Slide 34&quot;/&gt;&lt;property id=&quot;20307&quot; value=&quot;412&quot;/&gt;&lt;/object&gt;&lt;object type=&quot;3&quot; unique_id=&quot;44891&quot;&gt;&lt;property id=&quot;20148&quot; value=&quot;5&quot;/&gt;&lt;property id=&quot;20300&quot; value=&quot;Slide 14&quot;/&gt;&lt;property id=&quot;20307&quot; value=&quot;415&quot;/&gt;&lt;/object&gt;&lt;object type=&quot;3&quot; unique_id=&quot;44927&quot;&gt;&lt;property id=&quot;20148&quot; value=&quot;5&quot;/&gt;&lt;property id=&quot;20300&quot; value=&quot;Slide 17&quot;/&gt;&lt;property id=&quot;20307&quot; value=&quot;416&quot;/&gt;&lt;/object&gt;&lt;object type=&quot;3&quot; unique_id=&quot;45036&quot;&gt;&lt;property id=&quot;20148&quot; value=&quot;5&quot;/&gt;&lt;property id=&quot;20300&quot; value=&quot;Slide 35&quot;/&gt;&lt;property id=&quot;20307&quot; value=&quot;417&quot;/&gt;&lt;/object&gt;&lt;object type=&quot;3&quot; unique_id=&quot;45037&quot;&gt;&lt;property id=&quot;20148&quot; value=&quot;5&quot;/&gt;&lt;property id=&quot;20300&quot; value=&quot;Slide 36&quot;/&gt;&lt;property id=&quot;20307&quot; value=&quot;418&quot;/&gt;&lt;/object&gt;&lt;object type=&quot;3&quot; unique_id=&quot;45038&quot;&gt;&lt;property id=&quot;20148&quot; value=&quot;5&quot;/&gt;&lt;property id=&quot;20300&quot; value=&quot;Slide 37&quot;/&gt;&lt;property id=&quot;20307&quot; value=&quot;41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64}\frac{x+\sqrt[3]{x}}{(x-60)^2+x-46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66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3$, {\color[rgb]{0,.8,0}if} $x&l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[\cos(x-3)]$, {\color[rgb]{0,.8,0}if} $3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8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2$, {\color[rgb]{0,.8,0}if} $2\le x\le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54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e^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64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65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x+4$, {\color[rgb]{0,.8,0}if} $0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1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4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g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02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the discontinuity is remov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number $a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9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w)=\phantom{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00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e^w$, {\color[rgb]{0,.8,0}if} $w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4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aw^6+5a+8$, {\color[rgb]{0,.8,0}if} $0&lt;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9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unction $q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9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g(z)=\frac{2z^2+10z-12}{z+6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398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continuous at $w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9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,&#10;\qquad ${\color[rgb]{0,.8,0}\forall}z\in{\mathbb R}\backslash\{-6\}$,&#10;\,\,$q(z)=g(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5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q$ is continuous at 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87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x^3\!+\!x\!+\!100001\!=\!0$ has a sol'n $x\!=\!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14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101&lt;c&lt;10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876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\pi&lt;c&lt;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475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e^{3x}+\sin^2x=x^2-1$ has a sol'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18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own above, 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2^-}f(x)=-1}$,\quad&#10;$\displaystyle{\lim_{x\to-2^+}f(x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5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-2)=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3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1}f(x)=3,\qquad f(1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f(x)=\infty,\qquad\lim_{x\to2^+}f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76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f(x)=2}$,\quad&#10;$\displaystyle{\lim_{x\to\infty}f(x)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5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splay} the graph of a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1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5$, {\color[rgb]{0,.8,0}if} $x&lt;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99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3+4$, {\color[rgb]{0,.8,0}if} $x&gt;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5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, {\color[rgb]{0,.8,0}if} $x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2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f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02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2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2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at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6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s)=\sqrt[3]{s^4+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62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0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^3-1)^2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29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2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^3-1)^2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8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on $[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4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{2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x^{-2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5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1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on $(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5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13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954</cp:revision>
  <dcterms:created xsi:type="dcterms:W3CDTF">2008-09-20T13:47:00Z</dcterms:created>
  <dcterms:modified xsi:type="dcterms:W3CDTF">2012-08-24T19:22:56Z</dcterms:modified>
</cp:coreProperties>
</file>