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42" Type="http://schemas.openxmlformats.org/officeDocument/2006/relationships/image" Target="../media/image17.png"/><Relationship Id="rId47" Type="http://schemas.openxmlformats.org/officeDocument/2006/relationships/image" Target="../media/image2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46" Type="http://schemas.openxmlformats.org/officeDocument/2006/relationships/image" Target="../media/image20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41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45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4" Type="http://schemas.openxmlformats.org/officeDocument/2006/relationships/image" Target="../media/image1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tags" Target="../tags/tag31.xml"/><Relationship Id="rId21" Type="http://schemas.openxmlformats.org/officeDocument/2006/relationships/image" Target="../media/image1.png"/><Relationship Id="rId7" Type="http://schemas.openxmlformats.org/officeDocument/2006/relationships/tags" Target="../tags/tag3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6.png"/><Relationship Id="rId2" Type="http://schemas.openxmlformats.org/officeDocument/2006/relationships/tags" Target="../tags/tag30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24.png"/><Relationship Id="rId10" Type="http://schemas.openxmlformats.org/officeDocument/2006/relationships/tags" Target="../tags/tag38.xml"/><Relationship Id="rId19" Type="http://schemas.openxmlformats.org/officeDocument/2006/relationships/image" Target="../media/image28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Functions and </a:t>
            </a:r>
            <a:r>
              <a:rPr lang="en-US" sz="2400" dirty="0" smtClean="0"/>
              <a:t>expressions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938408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70391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44883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587" y="838200"/>
            <a:ext cx="6235115" cy="510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585" y="2357611"/>
            <a:ext cx="7274523" cy="4727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622104"/>
            <a:ext cx="4346969" cy="359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078951"/>
            <a:ext cx="4157984" cy="3594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860" y="3149733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606452"/>
            <a:ext cx="4119801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482" y="35993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4172974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118970"/>
            <a:ext cx="4555641" cy="3969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626274"/>
            <a:ext cx="4555254" cy="3968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114800"/>
            <a:ext cx="4895454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5917" y="4608229"/>
            <a:ext cx="321667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5202171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0258" y="5646845"/>
            <a:ext cx="227326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2435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191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50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146" y="1600200"/>
            <a:ext cx="7291695" cy="4907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594" y="114822"/>
            <a:ext cx="6178813" cy="416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133173"/>
            <a:ext cx="3004070" cy="3026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883" y="1260102"/>
            <a:ext cx="5138890" cy="3208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893" y="1641102"/>
            <a:ext cx="6102885" cy="3401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808" y="611697"/>
            <a:ext cx="8806356" cy="4161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3" y="306935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3050126"/>
            <a:ext cx="2643726" cy="302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9115" y="3657600"/>
            <a:ext cx="5911831" cy="812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771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667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(x)=\sqrt{x-1}$,\,&#10;$g(x)=x^3/(x+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55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77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166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659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/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/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+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0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f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45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5/9)x+2,500,000]_{x:\to-20}^{x:\to15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3359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5/9)(F-32)]_{F:\to21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2706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llect} terms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9"/>
  <p:tag name="PICTUREFILESIZE" val="1264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display this polynom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146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with terms in increasing degre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406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x^7+7x-3x^2-2-x-4x+2-x^7-7x^2+5x^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2422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olve} for $x$ in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13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7x-6x+3}{3}=-9(4x+3+2x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3"/>
  <p:tag name="PICTUREFILESIZE" val="2394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9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5/9)(F-32)]_{F:\to-20}^{F:\to15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3020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6847</TotalTime>
  <Words>8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816</cp:revision>
  <dcterms:created xsi:type="dcterms:W3CDTF">2008-09-20T13:47:00Z</dcterms:created>
  <dcterms:modified xsi:type="dcterms:W3CDTF">2012-08-13T13:36:56Z</dcterms:modified>
</cp:coreProperties>
</file>